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94" r:id="rId3"/>
    <p:sldId id="257" r:id="rId4"/>
    <p:sldId id="258" r:id="rId5"/>
    <p:sldId id="259" r:id="rId6"/>
    <p:sldId id="314" r:id="rId7"/>
    <p:sldId id="308" r:id="rId8"/>
    <p:sldId id="315" r:id="rId9"/>
    <p:sldId id="352" r:id="rId10"/>
    <p:sldId id="261" r:id="rId11"/>
    <p:sldId id="263" r:id="rId12"/>
    <p:sldId id="329" r:id="rId13"/>
    <p:sldId id="317" r:id="rId14"/>
    <p:sldId id="337" r:id="rId15"/>
    <p:sldId id="266" r:id="rId16"/>
    <p:sldId id="331" r:id="rId17"/>
    <p:sldId id="330" r:id="rId18"/>
    <p:sldId id="345" r:id="rId19"/>
    <p:sldId id="285" r:id="rId20"/>
    <p:sldId id="293" r:id="rId21"/>
    <p:sldId id="267" r:id="rId22"/>
    <p:sldId id="353" r:id="rId23"/>
    <p:sldId id="342" r:id="rId24"/>
    <p:sldId id="346" r:id="rId25"/>
    <p:sldId id="347" r:id="rId26"/>
    <p:sldId id="340" r:id="rId27"/>
    <p:sldId id="273" r:id="rId28"/>
    <p:sldId id="339" r:id="rId29"/>
    <p:sldId id="268" r:id="rId30"/>
    <p:sldId id="349" r:id="rId31"/>
    <p:sldId id="301" r:id="rId32"/>
    <p:sldId id="302" r:id="rId3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EDF4"/>
    <a:srgbClr val="FF9E7A"/>
    <a:srgbClr val="345C72"/>
    <a:srgbClr val="EBE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30" autoAdjust="0"/>
    <p:restoredTop sz="74641" autoAdjust="0"/>
  </p:normalViewPr>
  <p:slideViewPr>
    <p:cSldViewPr snapToGrid="0">
      <p:cViewPr varScale="1">
        <p:scale>
          <a:sx n="61" d="100"/>
          <a:sy n="61" d="100"/>
        </p:scale>
        <p:origin x="161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aike Boele" userId="fb948c78a440d280" providerId="LiveId" clId="{1B4A19B1-5DE1-451B-B0CB-C3517E910ED4}"/>
    <pc:docChg chg="delSld">
      <pc:chgData name="Maaike Boele" userId="fb948c78a440d280" providerId="LiveId" clId="{1B4A19B1-5DE1-451B-B0CB-C3517E910ED4}" dt="2023-12-04T09:46:50.068" v="19" actId="47"/>
      <pc:docMkLst>
        <pc:docMk/>
      </pc:docMkLst>
      <pc:sldChg chg="del">
        <pc:chgData name="Maaike Boele" userId="fb948c78a440d280" providerId="LiveId" clId="{1B4A19B1-5DE1-451B-B0CB-C3517E910ED4}" dt="2023-12-04T09:46:49.692" v="18" actId="47"/>
        <pc:sldMkLst>
          <pc:docMk/>
          <pc:sldMk cId="482086537" sldId="260"/>
        </pc:sldMkLst>
      </pc:sldChg>
      <pc:sldChg chg="del">
        <pc:chgData name="Maaike Boele" userId="fb948c78a440d280" providerId="LiveId" clId="{1B4A19B1-5DE1-451B-B0CB-C3517E910ED4}" dt="2023-12-04T09:46:46.592" v="8" actId="47"/>
        <pc:sldMkLst>
          <pc:docMk/>
          <pc:sldMk cId="197053642" sldId="264"/>
        </pc:sldMkLst>
      </pc:sldChg>
      <pc:sldChg chg="del">
        <pc:chgData name="Maaike Boele" userId="fb948c78a440d280" providerId="LiveId" clId="{1B4A19B1-5DE1-451B-B0CB-C3517E910ED4}" dt="2023-12-04T09:46:50.068" v="19" actId="47"/>
        <pc:sldMkLst>
          <pc:docMk/>
          <pc:sldMk cId="2499810783" sldId="271"/>
        </pc:sldMkLst>
      </pc:sldChg>
      <pc:sldChg chg="del">
        <pc:chgData name="Maaike Boele" userId="fb948c78a440d280" providerId="LiveId" clId="{1B4A19B1-5DE1-451B-B0CB-C3517E910ED4}" dt="2023-12-04T09:46:48.349" v="13" actId="47"/>
        <pc:sldMkLst>
          <pc:docMk/>
          <pc:sldMk cId="1929889826" sldId="275"/>
        </pc:sldMkLst>
      </pc:sldChg>
      <pc:sldChg chg="del">
        <pc:chgData name="Maaike Boele" userId="fb948c78a440d280" providerId="LiveId" clId="{1B4A19B1-5DE1-451B-B0CB-C3517E910ED4}" dt="2023-12-04T09:46:48.643" v="14" actId="47"/>
        <pc:sldMkLst>
          <pc:docMk/>
          <pc:sldMk cId="322529685" sldId="276"/>
        </pc:sldMkLst>
      </pc:sldChg>
      <pc:sldChg chg="del">
        <pc:chgData name="Maaike Boele" userId="fb948c78a440d280" providerId="LiveId" clId="{1B4A19B1-5DE1-451B-B0CB-C3517E910ED4}" dt="2023-12-04T09:46:42.643" v="1" actId="47"/>
        <pc:sldMkLst>
          <pc:docMk/>
          <pc:sldMk cId="4061910124" sldId="284"/>
        </pc:sldMkLst>
      </pc:sldChg>
      <pc:sldChg chg="del">
        <pc:chgData name="Maaike Boele" userId="fb948c78a440d280" providerId="LiveId" clId="{1B4A19B1-5DE1-451B-B0CB-C3517E910ED4}" dt="2023-12-04T09:46:45.255" v="5" actId="47"/>
        <pc:sldMkLst>
          <pc:docMk/>
          <pc:sldMk cId="4050270630" sldId="318"/>
        </pc:sldMkLst>
      </pc:sldChg>
      <pc:sldChg chg="del">
        <pc:chgData name="Maaike Boele" userId="fb948c78a440d280" providerId="LiveId" clId="{1B4A19B1-5DE1-451B-B0CB-C3517E910ED4}" dt="2023-12-04T09:46:49.413" v="17" actId="47"/>
        <pc:sldMkLst>
          <pc:docMk/>
          <pc:sldMk cId="3133358663" sldId="320"/>
        </pc:sldMkLst>
      </pc:sldChg>
      <pc:sldChg chg="del">
        <pc:chgData name="Maaike Boele" userId="fb948c78a440d280" providerId="LiveId" clId="{1B4A19B1-5DE1-451B-B0CB-C3517E910ED4}" dt="2023-12-04T09:46:48.903" v="15" actId="47"/>
        <pc:sldMkLst>
          <pc:docMk/>
          <pc:sldMk cId="223308284" sldId="321"/>
        </pc:sldMkLst>
      </pc:sldChg>
      <pc:sldChg chg="del">
        <pc:chgData name="Maaike Boele" userId="fb948c78a440d280" providerId="LiveId" clId="{1B4A19B1-5DE1-451B-B0CB-C3517E910ED4}" dt="2023-12-04T09:46:49.160" v="16" actId="47"/>
        <pc:sldMkLst>
          <pc:docMk/>
          <pc:sldMk cId="3886411778" sldId="322"/>
        </pc:sldMkLst>
      </pc:sldChg>
      <pc:sldChg chg="del">
        <pc:chgData name="Maaike Boele" userId="fb948c78a440d280" providerId="LiveId" clId="{1B4A19B1-5DE1-451B-B0CB-C3517E910ED4}" dt="2023-12-04T09:46:46.287" v="7" actId="47"/>
        <pc:sldMkLst>
          <pc:docMk/>
          <pc:sldMk cId="927439594" sldId="328"/>
        </pc:sldMkLst>
      </pc:sldChg>
      <pc:sldChg chg="del">
        <pc:chgData name="Maaike Boele" userId="fb948c78a440d280" providerId="LiveId" clId="{1B4A19B1-5DE1-451B-B0CB-C3517E910ED4}" dt="2023-12-04T09:46:43.804" v="2" actId="47"/>
        <pc:sldMkLst>
          <pc:docMk/>
          <pc:sldMk cId="2246533969" sldId="332"/>
        </pc:sldMkLst>
      </pc:sldChg>
      <pc:sldChg chg="del">
        <pc:chgData name="Maaike Boele" userId="fb948c78a440d280" providerId="LiveId" clId="{1B4A19B1-5DE1-451B-B0CB-C3517E910ED4}" dt="2023-12-04T09:46:44.368" v="3" actId="47"/>
        <pc:sldMkLst>
          <pc:docMk/>
          <pc:sldMk cId="172749799" sldId="333"/>
        </pc:sldMkLst>
      </pc:sldChg>
      <pc:sldChg chg="del">
        <pc:chgData name="Maaike Boele" userId="fb948c78a440d280" providerId="LiveId" clId="{1B4A19B1-5DE1-451B-B0CB-C3517E910ED4}" dt="2023-12-04T09:46:47.688" v="11" actId="47"/>
        <pc:sldMkLst>
          <pc:docMk/>
          <pc:sldMk cId="4059673487" sldId="336"/>
        </pc:sldMkLst>
      </pc:sldChg>
      <pc:sldChg chg="del">
        <pc:chgData name="Maaike Boele" userId="fb948c78a440d280" providerId="LiveId" clId="{1B4A19B1-5DE1-451B-B0CB-C3517E910ED4}" dt="2023-12-04T09:46:47.042" v="9" actId="47"/>
        <pc:sldMkLst>
          <pc:docMk/>
          <pc:sldMk cId="2772692191" sldId="341"/>
        </pc:sldMkLst>
      </pc:sldChg>
      <pc:sldChg chg="del">
        <pc:chgData name="Maaike Boele" userId="fb948c78a440d280" providerId="LiveId" clId="{1B4A19B1-5DE1-451B-B0CB-C3517E910ED4}" dt="2023-12-04T09:46:47.421" v="10" actId="47"/>
        <pc:sldMkLst>
          <pc:docMk/>
          <pc:sldMk cId="1321890898" sldId="343"/>
        </pc:sldMkLst>
      </pc:sldChg>
      <pc:sldChg chg="del">
        <pc:chgData name="Maaike Boele" userId="fb948c78a440d280" providerId="LiveId" clId="{1B4A19B1-5DE1-451B-B0CB-C3517E910ED4}" dt="2023-12-04T09:46:44.782" v="4" actId="47"/>
        <pc:sldMkLst>
          <pc:docMk/>
          <pc:sldMk cId="1820541972" sldId="344"/>
        </pc:sldMkLst>
      </pc:sldChg>
      <pc:sldChg chg="del">
        <pc:chgData name="Maaike Boele" userId="fb948c78a440d280" providerId="LiveId" clId="{1B4A19B1-5DE1-451B-B0CB-C3517E910ED4}" dt="2023-12-04T09:46:45.896" v="6" actId="47"/>
        <pc:sldMkLst>
          <pc:docMk/>
          <pc:sldMk cId="3315071669" sldId="348"/>
        </pc:sldMkLst>
      </pc:sldChg>
      <pc:sldChg chg="del">
        <pc:chgData name="Maaike Boele" userId="fb948c78a440d280" providerId="LiveId" clId="{1B4A19B1-5DE1-451B-B0CB-C3517E910ED4}" dt="2023-12-04T09:46:47.932" v="12" actId="47"/>
        <pc:sldMkLst>
          <pc:docMk/>
          <pc:sldMk cId="227066643" sldId="350"/>
        </pc:sldMkLst>
      </pc:sldChg>
      <pc:sldChg chg="del">
        <pc:chgData name="Maaike Boele" userId="fb948c78a440d280" providerId="LiveId" clId="{1B4A19B1-5DE1-451B-B0CB-C3517E910ED4}" dt="2023-12-04T09:46:41.120" v="0" actId="47"/>
        <pc:sldMkLst>
          <pc:docMk/>
          <pc:sldMk cId="2603589202" sldId="3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24048C-9C64-4590-8000-1A1A054E366B}" type="datetimeFigureOut">
              <a:rPr lang="nl-NL" smtClean="0"/>
              <a:t>4-12-2023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1BDB4D-0324-490F-AF91-FCCBD0FCA893}" type="slidenum">
              <a:rPr lang="nl-NL" smtClean="0"/>
              <a:t>‹nr.›</a:t>
            </a:fld>
            <a:endParaRPr lang="nl-NL"/>
          </a:p>
        </p:txBody>
      </p:sp>
    </p:spTree>
    <p:extLst>
      <p:ext uri="{BB962C8B-B14F-4D97-AF65-F5344CB8AC3E}">
        <p14:creationId xmlns:p14="http://schemas.microsoft.com/office/powerpoint/2010/main" val="693136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Grafieken worden veel gebruikt voor het verbeelden van cijfers. Je ziet ze overal &gt; ook in de allerhande &gt; deze laten zien. Later heb je hier heel veel aan. Let goed op want er vallen paaseitjes te verdienen. Vermeld de opbouw van de les: we beginnen met een korte quiz, die we daarna gaan bespreken. We eindigen met een quiz om te testen of jullie het onthouden hebben. &gt; paaseitjes te verdienen. </a:t>
            </a:r>
          </a:p>
          <a:p>
            <a:endParaRPr lang="nl-NL" dirty="0"/>
          </a:p>
          <a:p>
            <a:r>
              <a:rPr lang="nl-NL" dirty="0"/>
              <a:t>Op bord de indeling van de les schrijven: introductie quiz.</a:t>
            </a:r>
          </a:p>
          <a:p>
            <a:endParaRPr lang="nl-NL" dirty="0"/>
          </a:p>
          <a:p>
            <a:endParaRPr lang="nl-NL" dirty="0"/>
          </a:p>
          <a:p>
            <a:r>
              <a:rPr lang="nl-NL" dirty="0"/>
              <a:t>Hebben jullie het in de les over grafieken gehad? Hoe zien die eruit?</a:t>
            </a:r>
          </a:p>
          <a:p>
            <a:endParaRPr lang="nl-NL" dirty="0"/>
          </a:p>
        </p:txBody>
      </p:sp>
      <p:sp>
        <p:nvSpPr>
          <p:cNvPr id="4" name="Tijdelijke aanduiding voor dianummer 3"/>
          <p:cNvSpPr>
            <a:spLocks noGrp="1"/>
          </p:cNvSpPr>
          <p:nvPr>
            <p:ph type="sldNum" sz="quarter" idx="5"/>
          </p:nvPr>
        </p:nvSpPr>
        <p:spPr/>
        <p:txBody>
          <a:bodyPr/>
          <a:lstStyle/>
          <a:p>
            <a:fld id="{151BDB4D-0324-490F-AF91-FCCBD0FCA893}" type="slidenum">
              <a:rPr lang="nl-NL" smtClean="0"/>
              <a:t>1</a:t>
            </a:fld>
            <a:endParaRPr lang="nl-NL"/>
          </a:p>
        </p:txBody>
      </p:sp>
    </p:spTree>
    <p:extLst>
      <p:ext uri="{BB962C8B-B14F-4D97-AF65-F5344CB8AC3E}">
        <p14:creationId xmlns:p14="http://schemas.microsoft.com/office/powerpoint/2010/main" val="1888072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Misschien herkennen jullie deze uit de quiz. Wat dachten jullie is deze misleidend? Goed wijzen op de assen. Wat valt er op? Ook wijzen naar de assen/waar je naar kijkt, anders valt het niet op</a:t>
            </a:r>
          </a:p>
        </p:txBody>
      </p:sp>
      <p:sp>
        <p:nvSpPr>
          <p:cNvPr id="4" name="Tijdelijke aanduiding voor dianummer 3"/>
          <p:cNvSpPr>
            <a:spLocks noGrp="1"/>
          </p:cNvSpPr>
          <p:nvPr>
            <p:ph type="sldNum" sz="quarter" idx="5"/>
          </p:nvPr>
        </p:nvSpPr>
        <p:spPr/>
        <p:txBody>
          <a:bodyPr/>
          <a:lstStyle/>
          <a:p>
            <a:fld id="{151BDB4D-0324-490F-AF91-FCCBD0FCA893}" type="slidenum">
              <a:rPr lang="nl-NL" smtClean="0"/>
              <a:t>10</a:t>
            </a:fld>
            <a:endParaRPr lang="nl-NL"/>
          </a:p>
        </p:txBody>
      </p:sp>
    </p:spTree>
    <p:extLst>
      <p:ext uri="{BB962C8B-B14F-4D97-AF65-F5344CB8AC3E}">
        <p14:creationId xmlns:p14="http://schemas.microsoft.com/office/powerpoint/2010/main" val="1319912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waarom zou de NS de grafiek zo laten zien? Nogmaals benadrukken dat het niet op nul begint (herhaling is heel belangrijk). Als mensen willen misleiden kunnen ze dat zo doen, als ze je mening willen </a:t>
            </a:r>
            <a:r>
              <a:rPr lang="nl-NL" dirty="0" err="1"/>
              <a:t>beinvloeden</a:t>
            </a:r>
            <a:r>
              <a:rPr lang="nl-NL" dirty="0"/>
              <a:t> (gevoelig voor onrecht dus duidelijk benadrukken dat dit niet een eerlijke manier van weergeven is)</a:t>
            </a:r>
          </a:p>
          <a:p>
            <a:endParaRPr lang="nl-NL" dirty="0"/>
          </a:p>
          <a:p>
            <a:r>
              <a:rPr lang="nl-NL" dirty="0"/>
              <a:t>Wat vinden jullie ervan dat </a:t>
            </a:r>
            <a:r>
              <a:rPr lang="nl-NL"/>
              <a:t>dat zomaar kan?</a:t>
            </a:r>
            <a:endParaRPr lang="nl-NL" dirty="0"/>
          </a:p>
        </p:txBody>
      </p:sp>
      <p:sp>
        <p:nvSpPr>
          <p:cNvPr id="4" name="Tijdelijke aanduiding voor dianummer 3"/>
          <p:cNvSpPr>
            <a:spLocks noGrp="1"/>
          </p:cNvSpPr>
          <p:nvPr>
            <p:ph type="sldNum" sz="quarter" idx="5"/>
          </p:nvPr>
        </p:nvSpPr>
        <p:spPr/>
        <p:txBody>
          <a:bodyPr/>
          <a:lstStyle/>
          <a:p>
            <a:fld id="{151BDB4D-0324-490F-AF91-FCCBD0FCA893}" type="slidenum">
              <a:rPr lang="nl-NL" smtClean="0"/>
              <a:t>11</a:t>
            </a:fld>
            <a:endParaRPr lang="nl-NL"/>
          </a:p>
        </p:txBody>
      </p:sp>
    </p:spTree>
    <p:extLst>
      <p:ext uri="{BB962C8B-B14F-4D97-AF65-F5344CB8AC3E}">
        <p14:creationId xmlns:p14="http://schemas.microsoft.com/office/powerpoint/2010/main" val="2376878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snap dat je er normaal niet naar kijkt maar als het belangrijk voor je is </a:t>
            </a:r>
            <a:r>
              <a:rPr lang="nl-NL" dirty="0" err="1"/>
              <a:t>is</a:t>
            </a:r>
            <a:r>
              <a:rPr lang="nl-NL" dirty="0"/>
              <a:t> het belangrijk dat je er goed naar kijkt! Kan geld schelen.</a:t>
            </a:r>
          </a:p>
        </p:txBody>
      </p:sp>
      <p:sp>
        <p:nvSpPr>
          <p:cNvPr id="4" name="Tijdelijke aanduiding voor dianummer 3"/>
          <p:cNvSpPr>
            <a:spLocks noGrp="1"/>
          </p:cNvSpPr>
          <p:nvPr>
            <p:ph type="sldNum" sz="quarter" idx="5"/>
          </p:nvPr>
        </p:nvSpPr>
        <p:spPr/>
        <p:txBody>
          <a:bodyPr/>
          <a:lstStyle/>
          <a:p>
            <a:fld id="{151BDB4D-0324-490F-AF91-FCCBD0FCA893}" type="slidenum">
              <a:rPr lang="nl-NL" smtClean="0"/>
              <a:t>13</a:t>
            </a:fld>
            <a:endParaRPr lang="nl-NL"/>
          </a:p>
        </p:txBody>
      </p:sp>
    </p:spTree>
    <p:extLst>
      <p:ext uri="{BB962C8B-B14F-4D97-AF65-F5344CB8AC3E}">
        <p14:creationId xmlns:p14="http://schemas.microsoft.com/office/powerpoint/2010/main" val="1064478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doen ze dat? Geld voor aantal gebruikers!</a:t>
            </a:r>
          </a:p>
        </p:txBody>
      </p:sp>
      <p:sp>
        <p:nvSpPr>
          <p:cNvPr id="4" name="Tijdelijke aanduiding voor dianummer 3"/>
          <p:cNvSpPr>
            <a:spLocks noGrp="1"/>
          </p:cNvSpPr>
          <p:nvPr>
            <p:ph type="sldNum" sz="quarter" idx="5"/>
          </p:nvPr>
        </p:nvSpPr>
        <p:spPr/>
        <p:txBody>
          <a:bodyPr/>
          <a:lstStyle/>
          <a:p>
            <a:fld id="{151BDB4D-0324-490F-AF91-FCCBD0FCA893}" type="slidenum">
              <a:rPr lang="nl-NL" smtClean="0"/>
              <a:t>19</a:t>
            </a:fld>
            <a:endParaRPr lang="nl-NL"/>
          </a:p>
        </p:txBody>
      </p:sp>
    </p:spTree>
    <p:extLst>
      <p:ext uri="{BB962C8B-B14F-4D97-AF65-F5344CB8AC3E}">
        <p14:creationId xmlns:p14="http://schemas.microsoft.com/office/powerpoint/2010/main" val="941310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Lijkt het alsof er een sterke stijging of daling is</a:t>
            </a:r>
          </a:p>
          <a:p>
            <a:r>
              <a:rPr lang="nl-NL" dirty="0"/>
              <a:t>Duidelijk naam benoemen: je haalt eruit wat voor jou gunstig is &gt; om te misleiden</a:t>
            </a:r>
          </a:p>
        </p:txBody>
      </p:sp>
      <p:sp>
        <p:nvSpPr>
          <p:cNvPr id="4" name="Tijdelijke aanduiding voor dianummer 3"/>
          <p:cNvSpPr>
            <a:spLocks noGrp="1"/>
          </p:cNvSpPr>
          <p:nvPr>
            <p:ph type="sldNum" sz="quarter" idx="5"/>
          </p:nvPr>
        </p:nvSpPr>
        <p:spPr/>
        <p:txBody>
          <a:bodyPr/>
          <a:lstStyle/>
          <a:p>
            <a:fld id="{151BDB4D-0324-490F-AF91-FCCBD0FCA893}" type="slidenum">
              <a:rPr lang="nl-NL" smtClean="0"/>
              <a:t>21</a:t>
            </a:fld>
            <a:endParaRPr lang="nl-NL"/>
          </a:p>
        </p:txBody>
      </p:sp>
    </p:spTree>
    <p:extLst>
      <p:ext uri="{BB962C8B-B14F-4D97-AF65-F5344CB8AC3E}">
        <p14:creationId xmlns:p14="http://schemas.microsoft.com/office/powerpoint/2010/main" val="3176993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Lijkt op staafdiagram maar is eigenlijk histogram. Dat is voor deze les niet van belang om onderscheidt te herkennen</a:t>
            </a:r>
          </a:p>
        </p:txBody>
      </p:sp>
      <p:sp>
        <p:nvSpPr>
          <p:cNvPr id="4" name="Tijdelijke aanduiding voor dianummer 3"/>
          <p:cNvSpPr>
            <a:spLocks noGrp="1"/>
          </p:cNvSpPr>
          <p:nvPr>
            <p:ph type="sldNum" sz="quarter" idx="5"/>
          </p:nvPr>
        </p:nvSpPr>
        <p:spPr/>
        <p:txBody>
          <a:bodyPr/>
          <a:lstStyle/>
          <a:p>
            <a:fld id="{151BDB4D-0324-490F-AF91-FCCBD0FCA893}" type="slidenum">
              <a:rPr lang="nl-NL" smtClean="0"/>
              <a:t>23</a:t>
            </a:fld>
            <a:endParaRPr lang="nl-NL"/>
          </a:p>
        </p:txBody>
      </p:sp>
    </p:spTree>
    <p:extLst>
      <p:ext uri="{BB962C8B-B14F-4D97-AF65-F5344CB8AC3E}">
        <p14:creationId xmlns:p14="http://schemas.microsoft.com/office/powerpoint/2010/main" val="1443750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Rechter grafiek eruit die assen zijn te moeilijk (niet op nul). Als het gaat over kleine verschillen langere periode nemen</a:t>
            </a:r>
          </a:p>
        </p:txBody>
      </p:sp>
      <p:sp>
        <p:nvSpPr>
          <p:cNvPr id="4" name="Tijdelijke aanduiding voor dianummer 3"/>
          <p:cNvSpPr>
            <a:spLocks noGrp="1"/>
          </p:cNvSpPr>
          <p:nvPr>
            <p:ph type="sldNum" sz="quarter" idx="5"/>
          </p:nvPr>
        </p:nvSpPr>
        <p:spPr/>
        <p:txBody>
          <a:bodyPr/>
          <a:lstStyle/>
          <a:p>
            <a:fld id="{151BDB4D-0324-490F-AF91-FCCBD0FCA893}" type="slidenum">
              <a:rPr lang="nl-NL" smtClean="0"/>
              <a:t>27</a:t>
            </a:fld>
            <a:endParaRPr lang="nl-NL"/>
          </a:p>
        </p:txBody>
      </p:sp>
    </p:spTree>
    <p:extLst>
      <p:ext uri="{BB962C8B-B14F-4D97-AF65-F5344CB8AC3E}">
        <p14:creationId xmlns:p14="http://schemas.microsoft.com/office/powerpoint/2010/main" val="2306823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Maar is dan alles fout, nee er zijn ook goede grafieken. Deze grafiek gaat over aantal zon uren. X-as goed verdeeld, Y-as klopt dus niks misleiden. Er zit iets geks in wie ziet het? Niet fout wel iets geks. Kan dat, WOII?</a:t>
            </a:r>
          </a:p>
        </p:txBody>
      </p:sp>
      <p:sp>
        <p:nvSpPr>
          <p:cNvPr id="4" name="Tijdelijke aanduiding voor dianummer 3"/>
          <p:cNvSpPr>
            <a:spLocks noGrp="1"/>
          </p:cNvSpPr>
          <p:nvPr>
            <p:ph type="sldNum" sz="quarter" idx="5"/>
          </p:nvPr>
        </p:nvSpPr>
        <p:spPr/>
        <p:txBody>
          <a:bodyPr/>
          <a:lstStyle/>
          <a:p>
            <a:fld id="{151BDB4D-0324-490F-AF91-FCCBD0FCA893}" type="slidenum">
              <a:rPr lang="nl-NL" smtClean="0"/>
              <a:t>30</a:t>
            </a:fld>
            <a:endParaRPr lang="nl-NL"/>
          </a:p>
        </p:txBody>
      </p:sp>
    </p:spTree>
    <p:extLst>
      <p:ext uri="{BB962C8B-B14F-4D97-AF65-F5344CB8AC3E}">
        <p14:creationId xmlns:p14="http://schemas.microsoft.com/office/powerpoint/2010/main" val="2132105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2A2E30"/>
                </a:solidFill>
                <a:effectLst/>
                <a:latin typeface="YAEp1ckBmmo 0"/>
              </a:rPr>
              <a:t>Grafieken zijn heel handig om (ingewikkelde) informatie op een makkelijke manier zichtbaar te maken. Maar let goed op controleer altijd of de grafiek wel klopt:</a:t>
            </a:r>
            <a:endParaRPr lang="nl-NL" dirty="0">
              <a:solidFill>
                <a:srgbClr val="2A2E30"/>
              </a:solidFill>
              <a:effectLst/>
              <a:latin typeface="YAEp1ckBmmo 0"/>
            </a:endParaRPr>
          </a:p>
          <a:p>
            <a:pPr>
              <a:buFont typeface="Arial" panose="020B0604020202020204" pitchFamily="34" charset="0"/>
              <a:buChar char="•"/>
            </a:pPr>
            <a:r>
              <a:rPr lang="nl-NL" b="0" i="0" u="none" strike="noStrike" dirty="0">
                <a:solidFill>
                  <a:srgbClr val="2A2E30"/>
                </a:solidFill>
                <a:effectLst/>
              </a:rPr>
              <a:t>Begint de Y-as wel op nul?</a:t>
            </a:r>
            <a:endParaRPr lang="nl-NL" dirty="0"/>
          </a:p>
          <a:p>
            <a:pPr>
              <a:buFont typeface="Arial" panose="020B0604020202020204" pitchFamily="34" charset="0"/>
              <a:buChar char="•"/>
            </a:pPr>
            <a:r>
              <a:rPr lang="nl-NL" b="0" i="0" u="none" strike="noStrike" dirty="0">
                <a:solidFill>
                  <a:srgbClr val="2A2E30"/>
                </a:solidFill>
                <a:effectLst/>
              </a:rPr>
              <a:t>Kloppen oppervlaktes van oppervlakte grafieken wel?</a:t>
            </a:r>
            <a:endParaRPr lang="nl-NL" dirty="0"/>
          </a:p>
          <a:p>
            <a:r>
              <a:rPr lang="nl-NL" b="0" i="0" u="none" strike="noStrike" dirty="0">
                <a:solidFill>
                  <a:srgbClr val="2A2E30"/>
                </a:solidFill>
                <a:effectLst/>
                <a:latin typeface="YAEp1ckBmmo 0"/>
              </a:rPr>
              <a:t>En er zijn nog veel meer fouten, dus let altijd goed op!</a:t>
            </a:r>
            <a:endParaRPr lang="nl-NL" dirty="0">
              <a:solidFill>
                <a:srgbClr val="2A2E30"/>
              </a:solidFill>
              <a:effectLst/>
              <a:latin typeface="YAEp1ckBmmo 0"/>
            </a:endParaRPr>
          </a:p>
          <a:p>
            <a:endParaRPr lang="nl-NL" dirty="0"/>
          </a:p>
        </p:txBody>
      </p:sp>
      <p:sp>
        <p:nvSpPr>
          <p:cNvPr id="4" name="Tijdelijke aanduiding voor dianummer 3"/>
          <p:cNvSpPr>
            <a:spLocks noGrp="1"/>
          </p:cNvSpPr>
          <p:nvPr>
            <p:ph type="sldNum" sz="quarter" idx="5"/>
          </p:nvPr>
        </p:nvSpPr>
        <p:spPr/>
        <p:txBody>
          <a:bodyPr/>
          <a:lstStyle/>
          <a:p>
            <a:fld id="{151BDB4D-0324-490F-AF91-FCCBD0FCA893}" type="slidenum">
              <a:rPr lang="nl-NL" smtClean="0"/>
              <a:t>31</a:t>
            </a:fld>
            <a:endParaRPr lang="nl-NL"/>
          </a:p>
        </p:txBody>
      </p:sp>
    </p:spTree>
    <p:extLst>
      <p:ext uri="{BB962C8B-B14F-4D97-AF65-F5344CB8AC3E}">
        <p14:creationId xmlns:p14="http://schemas.microsoft.com/office/powerpoint/2010/main" val="2812415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Even handen omhoog: ga je nu anders kijken naar grafieken in de media?</a:t>
            </a:r>
          </a:p>
          <a:p>
            <a:r>
              <a:rPr lang="nl-NL" dirty="0"/>
              <a:t>Post </a:t>
            </a:r>
            <a:r>
              <a:rPr lang="nl-NL" dirty="0" err="1"/>
              <a:t>it</a:t>
            </a:r>
            <a:r>
              <a:rPr lang="nl-NL" dirty="0"/>
              <a:t> met tip en top over het onderwerp/deze les. Plak deze even op het bord voordat je weg gaat. </a:t>
            </a:r>
          </a:p>
        </p:txBody>
      </p:sp>
      <p:sp>
        <p:nvSpPr>
          <p:cNvPr id="4" name="Tijdelijke aanduiding voor dianummer 3"/>
          <p:cNvSpPr>
            <a:spLocks noGrp="1"/>
          </p:cNvSpPr>
          <p:nvPr>
            <p:ph type="sldNum" sz="quarter" idx="5"/>
          </p:nvPr>
        </p:nvSpPr>
        <p:spPr/>
        <p:txBody>
          <a:bodyPr/>
          <a:lstStyle/>
          <a:p>
            <a:fld id="{151BDB4D-0324-490F-AF91-FCCBD0FCA893}" type="slidenum">
              <a:rPr lang="nl-NL" smtClean="0"/>
              <a:t>32</a:t>
            </a:fld>
            <a:endParaRPr lang="nl-NL"/>
          </a:p>
        </p:txBody>
      </p:sp>
    </p:spTree>
    <p:extLst>
      <p:ext uri="{BB962C8B-B14F-4D97-AF65-F5344CB8AC3E}">
        <p14:creationId xmlns:p14="http://schemas.microsoft.com/office/powerpoint/2010/main" val="36159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Font typeface="Arial" panose="020B0604020202020204" pitchFamily="34" charset="0"/>
              <a:buNone/>
            </a:pPr>
            <a:r>
              <a:rPr lang="nl-NL" b="0" i="0" u="none" strike="noStrike" dirty="0">
                <a:solidFill>
                  <a:srgbClr val="2A2E30"/>
                </a:solidFill>
                <a:effectLst/>
              </a:rPr>
              <a:t>Om even actief te worden wil ik een klein quizje doen: Deze quiz is een introductie, je hoeft nog niks te weten. Hierna ga ik uitleggen hoe je de grafieken kunt herkennen.</a:t>
            </a:r>
          </a:p>
          <a:p>
            <a:pPr>
              <a:buFont typeface="Arial" panose="020B0604020202020204" pitchFamily="34" charset="0"/>
              <a:buChar char="•"/>
            </a:pPr>
            <a:r>
              <a:rPr lang="nl-NL" b="0" i="0" u="none" strike="noStrike" dirty="0">
                <a:solidFill>
                  <a:srgbClr val="2A2E30"/>
                </a:solidFill>
                <a:effectLst/>
              </a:rPr>
              <a:t>Vul de vragenlijst zo goed mogelijk in</a:t>
            </a:r>
            <a:endParaRPr lang="nl-NL" dirty="0"/>
          </a:p>
          <a:p>
            <a:pPr>
              <a:buFont typeface="Arial" panose="020B0604020202020204" pitchFamily="34" charset="0"/>
              <a:buChar char="•"/>
            </a:pPr>
            <a:r>
              <a:rPr lang="nl-NL" b="0" i="0" u="none" strike="noStrike" dirty="0">
                <a:solidFill>
                  <a:srgbClr val="2A2E30"/>
                </a:solidFill>
                <a:effectLst/>
              </a:rPr>
              <a:t>Er is geen goed en fout</a:t>
            </a:r>
            <a:endParaRPr lang="nl-NL" dirty="0"/>
          </a:p>
          <a:p>
            <a:pPr>
              <a:buFont typeface="Arial" panose="020B0604020202020204" pitchFamily="34" charset="0"/>
              <a:buChar char="•"/>
            </a:pPr>
            <a:r>
              <a:rPr lang="nl-NL" b="0" i="0" u="none" strike="noStrike" dirty="0">
                <a:solidFill>
                  <a:srgbClr val="2A2E30"/>
                </a:solidFill>
                <a:effectLst/>
              </a:rPr>
              <a:t>Niet overleggen</a:t>
            </a:r>
            <a:endParaRPr lang="nl-NL" dirty="0"/>
          </a:p>
          <a:p>
            <a:pPr>
              <a:buFont typeface="Arial" panose="020B0604020202020204" pitchFamily="34" charset="0"/>
              <a:buChar char="•"/>
            </a:pPr>
            <a:r>
              <a:rPr lang="nl-NL" b="0" i="0" u="none" strike="noStrike" dirty="0">
                <a:solidFill>
                  <a:srgbClr val="2A2E30"/>
                </a:solidFill>
                <a:effectLst/>
              </a:rPr>
              <a:t>Vul het voor jezelf in</a:t>
            </a:r>
            <a:endParaRPr lang="nl-NL" dirty="0"/>
          </a:p>
          <a:p>
            <a:pPr>
              <a:buFont typeface="Arial" panose="020B0604020202020204" pitchFamily="34" charset="0"/>
              <a:buChar char="•"/>
            </a:pPr>
            <a:r>
              <a:rPr lang="nl-NL" b="0" i="0" u="none" strike="noStrike" dirty="0">
                <a:solidFill>
                  <a:srgbClr val="2A2E30"/>
                </a:solidFill>
                <a:effectLst/>
              </a:rPr>
              <a:t>Vul deelnemers code in die je ook hiervoor hebt gebruikt</a:t>
            </a:r>
          </a:p>
          <a:p>
            <a:pPr>
              <a:buFont typeface="Arial" panose="020B0604020202020204" pitchFamily="34" charset="0"/>
              <a:buNone/>
            </a:pPr>
            <a:r>
              <a:rPr lang="nl-NL" b="0" i="0" u="none" strike="noStrike" dirty="0">
                <a:solidFill>
                  <a:srgbClr val="2A2E30"/>
                </a:solidFill>
                <a:effectLst/>
              </a:rPr>
              <a:t>Na de quiz wordt duidelijk wat het doel van de quiz was</a:t>
            </a:r>
            <a:endParaRPr lang="nl-NL" dirty="0"/>
          </a:p>
          <a:p>
            <a:endParaRPr lang="nl-NL" dirty="0"/>
          </a:p>
        </p:txBody>
      </p:sp>
      <p:sp>
        <p:nvSpPr>
          <p:cNvPr id="4" name="Tijdelijke aanduiding voor dianummer 3"/>
          <p:cNvSpPr>
            <a:spLocks noGrp="1"/>
          </p:cNvSpPr>
          <p:nvPr>
            <p:ph type="sldNum" sz="quarter" idx="5"/>
          </p:nvPr>
        </p:nvSpPr>
        <p:spPr/>
        <p:txBody>
          <a:bodyPr/>
          <a:lstStyle/>
          <a:p>
            <a:fld id="{151BDB4D-0324-490F-AF91-FCCBD0FCA893}" type="slidenum">
              <a:rPr lang="nl-NL" smtClean="0"/>
              <a:t>2</a:t>
            </a:fld>
            <a:endParaRPr lang="nl-NL"/>
          </a:p>
        </p:txBody>
      </p:sp>
    </p:spTree>
    <p:extLst>
      <p:ext uri="{BB962C8B-B14F-4D97-AF65-F5344CB8AC3E}">
        <p14:creationId xmlns:p14="http://schemas.microsoft.com/office/powerpoint/2010/main" val="1939307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Eigenlijk gaat mijn les vandaag over misleidende grafieken. Aan het einde van de les hoop ik dat jullie antwoord hebben op de vraag of we zomaar alle grafieken kunnen vertrouwen. Het is belangrijk om dit te weten omdat je heel vaak grafieken tegenkomt en het belangrijk is om te herkennen wanneer iemand jou een slechte </a:t>
            </a:r>
            <a:r>
              <a:rPr lang="nl-NL" dirty="0" err="1"/>
              <a:t>aanbeiding</a:t>
            </a:r>
            <a:r>
              <a:rPr lang="nl-NL" dirty="0"/>
              <a:t> verkoopt. </a:t>
            </a:r>
          </a:p>
        </p:txBody>
      </p:sp>
      <p:sp>
        <p:nvSpPr>
          <p:cNvPr id="4" name="Tijdelijke aanduiding voor dianummer 3"/>
          <p:cNvSpPr>
            <a:spLocks noGrp="1"/>
          </p:cNvSpPr>
          <p:nvPr>
            <p:ph type="sldNum" sz="quarter" idx="5"/>
          </p:nvPr>
        </p:nvSpPr>
        <p:spPr/>
        <p:txBody>
          <a:bodyPr/>
          <a:lstStyle/>
          <a:p>
            <a:fld id="{151BDB4D-0324-490F-AF91-FCCBD0FCA893}" type="slidenum">
              <a:rPr lang="nl-NL" smtClean="0"/>
              <a:t>3</a:t>
            </a:fld>
            <a:endParaRPr lang="nl-NL"/>
          </a:p>
        </p:txBody>
      </p:sp>
    </p:spTree>
    <p:extLst>
      <p:ext uri="{BB962C8B-B14F-4D97-AF65-F5344CB8AC3E}">
        <p14:creationId xmlns:p14="http://schemas.microsoft.com/office/powerpoint/2010/main" val="1939044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2A2E30"/>
                </a:solidFill>
                <a:effectLst/>
                <a:latin typeface="YAEp1ckBmmo 0"/>
              </a:rPr>
              <a:t>Tegenwoordig kom je bijna elke dag grafieken tegen. Grafieken worden vaak gebruikt omdat je makkelijk dingen kunt vergelijken. Bijvoorbeeld als je een nieuwe zorgverzekering gaat uitkiezen.</a:t>
            </a:r>
            <a:endParaRPr lang="nl-NL" dirty="0"/>
          </a:p>
        </p:txBody>
      </p:sp>
      <p:sp>
        <p:nvSpPr>
          <p:cNvPr id="4" name="Tijdelijke aanduiding voor dianummer 3"/>
          <p:cNvSpPr>
            <a:spLocks noGrp="1"/>
          </p:cNvSpPr>
          <p:nvPr>
            <p:ph type="sldNum" sz="quarter" idx="5"/>
          </p:nvPr>
        </p:nvSpPr>
        <p:spPr/>
        <p:txBody>
          <a:bodyPr/>
          <a:lstStyle/>
          <a:p>
            <a:fld id="{151BDB4D-0324-490F-AF91-FCCBD0FCA893}" type="slidenum">
              <a:rPr lang="nl-NL" smtClean="0"/>
              <a:t>4</a:t>
            </a:fld>
            <a:endParaRPr lang="nl-NL"/>
          </a:p>
        </p:txBody>
      </p:sp>
    </p:spTree>
    <p:extLst>
      <p:ext uri="{BB962C8B-B14F-4D97-AF65-F5344CB8AC3E}">
        <p14:creationId xmlns:p14="http://schemas.microsoft.com/office/powerpoint/2010/main" val="4205720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Of als je een nieuw telefoon </a:t>
            </a:r>
            <a:r>
              <a:rPr lang="nl-NL" dirty="0" err="1"/>
              <a:t>abbonement</a:t>
            </a:r>
            <a:r>
              <a:rPr lang="nl-NL" dirty="0"/>
              <a:t> wilt afsluiten</a:t>
            </a:r>
          </a:p>
        </p:txBody>
      </p:sp>
      <p:sp>
        <p:nvSpPr>
          <p:cNvPr id="4" name="Tijdelijke aanduiding voor dianummer 3"/>
          <p:cNvSpPr>
            <a:spLocks noGrp="1"/>
          </p:cNvSpPr>
          <p:nvPr>
            <p:ph type="sldNum" sz="quarter" idx="5"/>
          </p:nvPr>
        </p:nvSpPr>
        <p:spPr/>
        <p:txBody>
          <a:bodyPr/>
          <a:lstStyle/>
          <a:p>
            <a:fld id="{151BDB4D-0324-490F-AF91-FCCBD0FCA893}" type="slidenum">
              <a:rPr lang="nl-NL" smtClean="0"/>
              <a:t>5</a:t>
            </a:fld>
            <a:endParaRPr lang="nl-NL"/>
          </a:p>
        </p:txBody>
      </p:sp>
    </p:spTree>
    <p:extLst>
      <p:ext uri="{BB962C8B-B14F-4D97-AF65-F5344CB8AC3E}">
        <p14:creationId xmlns:p14="http://schemas.microsoft.com/office/powerpoint/2010/main" val="3830443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Maar het gaat niet altijd om vergelijken. Je kan ook kijken of de regen harder gaat regenen of bijna droog wordt. Wanneer denk je dat grafieken handig zijn/wanneer heb je er iets aan? </a:t>
            </a:r>
            <a:r>
              <a:rPr lang="nl-NL" b="0" i="0" u="none" strike="noStrike" dirty="0">
                <a:solidFill>
                  <a:srgbClr val="2A2E30"/>
                </a:solidFill>
                <a:effectLst/>
                <a:latin typeface="YAEp1ckBmmo 0"/>
              </a:rPr>
              <a:t>Maar: niet alle grafieken geven data goed waar.</a:t>
            </a:r>
            <a:endParaRPr lang="nl-NL" dirty="0">
              <a:solidFill>
                <a:srgbClr val="2A2E30"/>
              </a:solidFill>
              <a:effectLst/>
              <a:latin typeface="YAEp1ckBmmo 0"/>
            </a:endParaRPr>
          </a:p>
          <a:p>
            <a:r>
              <a:rPr lang="nl-NL" b="0" i="0" u="none" strike="noStrike" dirty="0">
                <a:solidFill>
                  <a:srgbClr val="2A2E30"/>
                </a:solidFill>
                <a:effectLst/>
                <a:latin typeface="YAEp1ckBmmo 0"/>
              </a:rPr>
              <a:t>Veel gemaakte fouten:</a:t>
            </a:r>
            <a:endParaRPr lang="nl-NL" dirty="0">
              <a:solidFill>
                <a:srgbClr val="2A2E30"/>
              </a:solidFill>
              <a:effectLst/>
              <a:latin typeface="YAEp1ckBmmo 0"/>
            </a:endParaRPr>
          </a:p>
          <a:p>
            <a:pPr>
              <a:buFont typeface="Arial" panose="020B0604020202020204" pitchFamily="34" charset="0"/>
              <a:buChar char="•"/>
            </a:pPr>
            <a:r>
              <a:rPr lang="nl-NL" b="0" i="0" u="none" strike="noStrike" dirty="0">
                <a:solidFill>
                  <a:srgbClr val="2A2E30"/>
                </a:solidFill>
                <a:effectLst/>
              </a:rPr>
              <a:t>Fouten op de Y-as</a:t>
            </a:r>
          </a:p>
          <a:p>
            <a:pPr>
              <a:buFont typeface="Arial" panose="020B0604020202020204" pitchFamily="34" charset="0"/>
              <a:buChar char="•"/>
            </a:pPr>
            <a:r>
              <a:rPr lang="nl-NL" b="0" i="0" u="none" strike="noStrike" dirty="0">
                <a:solidFill>
                  <a:srgbClr val="2A2E30"/>
                </a:solidFill>
                <a:effectLst/>
              </a:rPr>
              <a:t>Fouten op de X-as</a:t>
            </a:r>
            <a:endParaRPr lang="nl-NL" dirty="0"/>
          </a:p>
        </p:txBody>
      </p:sp>
      <p:sp>
        <p:nvSpPr>
          <p:cNvPr id="4" name="Tijdelijke aanduiding voor dianummer 3"/>
          <p:cNvSpPr>
            <a:spLocks noGrp="1"/>
          </p:cNvSpPr>
          <p:nvPr>
            <p:ph type="sldNum" sz="quarter" idx="5"/>
          </p:nvPr>
        </p:nvSpPr>
        <p:spPr/>
        <p:txBody>
          <a:bodyPr/>
          <a:lstStyle/>
          <a:p>
            <a:fld id="{151BDB4D-0324-490F-AF91-FCCBD0FCA893}" type="slidenum">
              <a:rPr lang="nl-NL" smtClean="0"/>
              <a:t>6</a:t>
            </a:fld>
            <a:endParaRPr lang="nl-NL"/>
          </a:p>
        </p:txBody>
      </p:sp>
    </p:spTree>
    <p:extLst>
      <p:ext uri="{BB962C8B-B14F-4D97-AF65-F5344CB8AC3E}">
        <p14:creationId xmlns:p14="http://schemas.microsoft.com/office/powerpoint/2010/main" val="4135120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keer helemaal laten zien. Dan op pauze en rustig doorheen klikken</a:t>
            </a:r>
          </a:p>
        </p:txBody>
      </p:sp>
      <p:sp>
        <p:nvSpPr>
          <p:cNvPr id="4" name="Tijdelijke aanduiding voor dianummer 3"/>
          <p:cNvSpPr>
            <a:spLocks noGrp="1"/>
          </p:cNvSpPr>
          <p:nvPr>
            <p:ph type="sldNum" sz="quarter" idx="5"/>
          </p:nvPr>
        </p:nvSpPr>
        <p:spPr/>
        <p:txBody>
          <a:bodyPr/>
          <a:lstStyle/>
          <a:p>
            <a:fld id="{151BDB4D-0324-490F-AF91-FCCBD0FCA893}" type="slidenum">
              <a:rPr lang="nl-NL" smtClean="0"/>
              <a:t>7</a:t>
            </a:fld>
            <a:endParaRPr lang="nl-NL"/>
          </a:p>
        </p:txBody>
      </p:sp>
    </p:spTree>
    <p:extLst>
      <p:ext uri="{BB962C8B-B14F-4D97-AF65-F5344CB8AC3E}">
        <p14:creationId xmlns:p14="http://schemas.microsoft.com/office/powerpoint/2010/main" val="282820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wordt weleens misleid in een grafiek. Het eerste voorbeeld van misleiding is fouten op de Y-as. Je kan letten of de Y-as op nul begint, of de getallen gelijk verdeeld zijn. Kijk maar eens wat voor verschil het is als ik deze grafiek wel op nul laat beginnen.  </a:t>
            </a:r>
          </a:p>
        </p:txBody>
      </p:sp>
      <p:sp>
        <p:nvSpPr>
          <p:cNvPr id="4" name="Tijdelijke aanduiding voor dianummer 3"/>
          <p:cNvSpPr>
            <a:spLocks noGrp="1"/>
          </p:cNvSpPr>
          <p:nvPr>
            <p:ph type="sldNum" sz="quarter" idx="5"/>
          </p:nvPr>
        </p:nvSpPr>
        <p:spPr/>
        <p:txBody>
          <a:bodyPr/>
          <a:lstStyle/>
          <a:p>
            <a:fld id="{151BDB4D-0324-490F-AF91-FCCBD0FCA893}" type="slidenum">
              <a:rPr lang="nl-NL" smtClean="0"/>
              <a:t>8</a:t>
            </a:fld>
            <a:endParaRPr lang="nl-NL"/>
          </a:p>
        </p:txBody>
      </p:sp>
    </p:spTree>
    <p:extLst>
      <p:ext uri="{BB962C8B-B14F-4D97-AF65-F5344CB8AC3E}">
        <p14:creationId xmlns:p14="http://schemas.microsoft.com/office/powerpoint/2010/main" val="1192513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zie je hoe veel het uitmaakt. </a:t>
            </a:r>
          </a:p>
        </p:txBody>
      </p:sp>
      <p:sp>
        <p:nvSpPr>
          <p:cNvPr id="4" name="Tijdelijke aanduiding voor dianummer 3"/>
          <p:cNvSpPr>
            <a:spLocks noGrp="1"/>
          </p:cNvSpPr>
          <p:nvPr>
            <p:ph type="sldNum" sz="quarter" idx="5"/>
          </p:nvPr>
        </p:nvSpPr>
        <p:spPr/>
        <p:txBody>
          <a:bodyPr/>
          <a:lstStyle/>
          <a:p>
            <a:fld id="{151BDB4D-0324-490F-AF91-FCCBD0FCA893}" type="slidenum">
              <a:rPr lang="nl-NL" smtClean="0"/>
              <a:t>9</a:t>
            </a:fld>
            <a:endParaRPr lang="nl-NL"/>
          </a:p>
        </p:txBody>
      </p:sp>
    </p:spTree>
    <p:extLst>
      <p:ext uri="{BB962C8B-B14F-4D97-AF65-F5344CB8AC3E}">
        <p14:creationId xmlns:p14="http://schemas.microsoft.com/office/powerpoint/2010/main" val="287382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B6F229-22FB-E10E-671B-4018F84B1FC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AD20506-A534-3561-3023-548127044F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3DEFD9D-E8AF-095C-9449-8E2B6AF7A044}"/>
              </a:ext>
            </a:extLst>
          </p:cNvPr>
          <p:cNvSpPr>
            <a:spLocks noGrp="1"/>
          </p:cNvSpPr>
          <p:nvPr>
            <p:ph type="dt" sz="half" idx="10"/>
          </p:nvPr>
        </p:nvSpPr>
        <p:spPr/>
        <p:txBody>
          <a:bodyPr/>
          <a:lstStyle/>
          <a:p>
            <a:fld id="{1A37622C-F029-4605-BE58-AE0934277BCE}"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2A2F58FA-0BA3-F4D1-7567-00518B128A1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AE9359-1CC4-3DD4-BDDF-152A6D142C43}"/>
              </a:ext>
            </a:extLst>
          </p:cNvPr>
          <p:cNvSpPr>
            <a:spLocks noGrp="1"/>
          </p:cNvSpPr>
          <p:nvPr>
            <p:ph type="sldNum" sz="quarter" idx="12"/>
          </p:nvPr>
        </p:nvSpPr>
        <p:spPr/>
        <p:txBody>
          <a:bodyPr/>
          <a:lstStyle/>
          <a:p>
            <a:fld id="{7E05548A-2409-41D7-B939-DD0BE8E4AB65}" type="slidenum">
              <a:rPr lang="nl-NL" smtClean="0"/>
              <a:t>‹nr.›</a:t>
            </a:fld>
            <a:endParaRPr lang="nl-NL"/>
          </a:p>
        </p:txBody>
      </p:sp>
    </p:spTree>
    <p:extLst>
      <p:ext uri="{BB962C8B-B14F-4D97-AF65-F5344CB8AC3E}">
        <p14:creationId xmlns:p14="http://schemas.microsoft.com/office/powerpoint/2010/main" val="2788050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D31FA1-EE4E-54B2-BFA3-E602F5DA196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50F16F8-0DD9-1D43-4CA6-4BFA343AC48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9F26629-D9E0-627C-474D-B3ADFEDF8D8C}"/>
              </a:ext>
            </a:extLst>
          </p:cNvPr>
          <p:cNvSpPr>
            <a:spLocks noGrp="1"/>
          </p:cNvSpPr>
          <p:nvPr>
            <p:ph type="dt" sz="half" idx="10"/>
          </p:nvPr>
        </p:nvSpPr>
        <p:spPr/>
        <p:txBody>
          <a:bodyPr/>
          <a:lstStyle/>
          <a:p>
            <a:fld id="{1A37622C-F029-4605-BE58-AE0934277BCE}"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6856276E-6C39-A1EF-54D4-005E22BDB11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CAF3BE5-C346-A7B4-AB90-CEE8034BDD39}"/>
              </a:ext>
            </a:extLst>
          </p:cNvPr>
          <p:cNvSpPr>
            <a:spLocks noGrp="1"/>
          </p:cNvSpPr>
          <p:nvPr>
            <p:ph type="sldNum" sz="quarter" idx="12"/>
          </p:nvPr>
        </p:nvSpPr>
        <p:spPr/>
        <p:txBody>
          <a:bodyPr/>
          <a:lstStyle/>
          <a:p>
            <a:fld id="{7E05548A-2409-41D7-B939-DD0BE8E4AB65}" type="slidenum">
              <a:rPr lang="nl-NL" smtClean="0"/>
              <a:t>‹nr.›</a:t>
            </a:fld>
            <a:endParaRPr lang="nl-NL"/>
          </a:p>
        </p:txBody>
      </p:sp>
    </p:spTree>
    <p:extLst>
      <p:ext uri="{BB962C8B-B14F-4D97-AF65-F5344CB8AC3E}">
        <p14:creationId xmlns:p14="http://schemas.microsoft.com/office/powerpoint/2010/main" val="3292466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F38AF4B-2A97-48AF-EC1F-09E030B06AF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7ABFEE7-1140-416E-8767-4E0856A3DC4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BE2F758-DC8A-0410-5983-C9C54724E61F}"/>
              </a:ext>
            </a:extLst>
          </p:cNvPr>
          <p:cNvSpPr>
            <a:spLocks noGrp="1"/>
          </p:cNvSpPr>
          <p:nvPr>
            <p:ph type="dt" sz="half" idx="10"/>
          </p:nvPr>
        </p:nvSpPr>
        <p:spPr/>
        <p:txBody>
          <a:bodyPr/>
          <a:lstStyle/>
          <a:p>
            <a:fld id="{1A37622C-F029-4605-BE58-AE0934277BCE}"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260178D8-4E9B-A867-252E-E392DB1E67B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5A60E36-625D-F3EA-EB4F-743590B61048}"/>
              </a:ext>
            </a:extLst>
          </p:cNvPr>
          <p:cNvSpPr>
            <a:spLocks noGrp="1"/>
          </p:cNvSpPr>
          <p:nvPr>
            <p:ph type="sldNum" sz="quarter" idx="12"/>
          </p:nvPr>
        </p:nvSpPr>
        <p:spPr/>
        <p:txBody>
          <a:bodyPr/>
          <a:lstStyle/>
          <a:p>
            <a:fld id="{7E05548A-2409-41D7-B939-DD0BE8E4AB65}" type="slidenum">
              <a:rPr lang="nl-NL" smtClean="0"/>
              <a:t>‹nr.›</a:t>
            </a:fld>
            <a:endParaRPr lang="nl-NL"/>
          </a:p>
        </p:txBody>
      </p:sp>
    </p:spTree>
    <p:extLst>
      <p:ext uri="{BB962C8B-B14F-4D97-AF65-F5344CB8AC3E}">
        <p14:creationId xmlns:p14="http://schemas.microsoft.com/office/powerpoint/2010/main" val="2542851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B1CAAF-9B5C-E0FF-2089-C034B9FF496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DE14B59-78BC-13D4-E965-7BC44B45513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9B3064F-4167-C9C4-168A-A18BDC3680FC}"/>
              </a:ext>
            </a:extLst>
          </p:cNvPr>
          <p:cNvSpPr>
            <a:spLocks noGrp="1"/>
          </p:cNvSpPr>
          <p:nvPr>
            <p:ph type="dt" sz="half" idx="10"/>
          </p:nvPr>
        </p:nvSpPr>
        <p:spPr/>
        <p:txBody>
          <a:bodyPr/>
          <a:lstStyle/>
          <a:p>
            <a:fld id="{1A37622C-F029-4605-BE58-AE0934277BCE}"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FCC16A5A-7B60-AF48-E602-614ABC98BBB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7FFC2B2-DA8C-9ED1-270A-F78F418A0948}"/>
              </a:ext>
            </a:extLst>
          </p:cNvPr>
          <p:cNvSpPr>
            <a:spLocks noGrp="1"/>
          </p:cNvSpPr>
          <p:nvPr>
            <p:ph type="sldNum" sz="quarter" idx="12"/>
          </p:nvPr>
        </p:nvSpPr>
        <p:spPr/>
        <p:txBody>
          <a:bodyPr/>
          <a:lstStyle/>
          <a:p>
            <a:fld id="{7E05548A-2409-41D7-B939-DD0BE8E4AB65}" type="slidenum">
              <a:rPr lang="nl-NL" smtClean="0"/>
              <a:t>‹nr.›</a:t>
            </a:fld>
            <a:endParaRPr lang="nl-NL"/>
          </a:p>
        </p:txBody>
      </p:sp>
    </p:spTree>
    <p:extLst>
      <p:ext uri="{BB962C8B-B14F-4D97-AF65-F5344CB8AC3E}">
        <p14:creationId xmlns:p14="http://schemas.microsoft.com/office/powerpoint/2010/main" val="284416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027A3C-FBEA-08CA-B260-1DB0DCCD9F1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69F85FE-557B-3073-777F-E899AD3A0E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7F9AD42-FABF-C1CC-F5E6-BFE6A84A8B0F}"/>
              </a:ext>
            </a:extLst>
          </p:cNvPr>
          <p:cNvSpPr>
            <a:spLocks noGrp="1"/>
          </p:cNvSpPr>
          <p:nvPr>
            <p:ph type="dt" sz="half" idx="10"/>
          </p:nvPr>
        </p:nvSpPr>
        <p:spPr/>
        <p:txBody>
          <a:bodyPr/>
          <a:lstStyle/>
          <a:p>
            <a:fld id="{1A37622C-F029-4605-BE58-AE0934277BCE}"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29985A2D-3FD0-06D6-2BAB-80695BD715B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758FAE2-403A-6773-8606-41F4E2BCD160}"/>
              </a:ext>
            </a:extLst>
          </p:cNvPr>
          <p:cNvSpPr>
            <a:spLocks noGrp="1"/>
          </p:cNvSpPr>
          <p:nvPr>
            <p:ph type="sldNum" sz="quarter" idx="12"/>
          </p:nvPr>
        </p:nvSpPr>
        <p:spPr/>
        <p:txBody>
          <a:bodyPr/>
          <a:lstStyle/>
          <a:p>
            <a:fld id="{7E05548A-2409-41D7-B939-DD0BE8E4AB65}" type="slidenum">
              <a:rPr lang="nl-NL" smtClean="0"/>
              <a:t>‹nr.›</a:t>
            </a:fld>
            <a:endParaRPr lang="nl-NL"/>
          </a:p>
        </p:txBody>
      </p:sp>
    </p:spTree>
    <p:extLst>
      <p:ext uri="{BB962C8B-B14F-4D97-AF65-F5344CB8AC3E}">
        <p14:creationId xmlns:p14="http://schemas.microsoft.com/office/powerpoint/2010/main" val="119621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CD295C-2688-BA74-A374-13D215F574E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A6E1246-70A4-630D-8EB5-B0001FA8127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748E5F2-50A5-F300-F480-F99C128BD81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11AA5FD-E2A2-96B4-7065-5BD925E184F5}"/>
              </a:ext>
            </a:extLst>
          </p:cNvPr>
          <p:cNvSpPr>
            <a:spLocks noGrp="1"/>
          </p:cNvSpPr>
          <p:nvPr>
            <p:ph type="dt" sz="half" idx="10"/>
          </p:nvPr>
        </p:nvSpPr>
        <p:spPr/>
        <p:txBody>
          <a:bodyPr/>
          <a:lstStyle/>
          <a:p>
            <a:fld id="{1A37622C-F029-4605-BE58-AE0934277BCE}" type="datetimeFigureOut">
              <a:rPr lang="nl-NL" smtClean="0"/>
              <a:t>4-12-2023</a:t>
            </a:fld>
            <a:endParaRPr lang="nl-NL"/>
          </a:p>
        </p:txBody>
      </p:sp>
      <p:sp>
        <p:nvSpPr>
          <p:cNvPr id="6" name="Tijdelijke aanduiding voor voettekst 5">
            <a:extLst>
              <a:ext uri="{FF2B5EF4-FFF2-40B4-BE49-F238E27FC236}">
                <a16:creationId xmlns:a16="http://schemas.microsoft.com/office/drawing/2014/main" id="{2BC0B5B9-1859-5508-9E58-855BB5465BD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2D247F2-6BB3-DDB6-D8BF-C3DC46A1786C}"/>
              </a:ext>
            </a:extLst>
          </p:cNvPr>
          <p:cNvSpPr>
            <a:spLocks noGrp="1"/>
          </p:cNvSpPr>
          <p:nvPr>
            <p:ph type="sldNum" sz="quarter" idx="12"/>
          </p:nvPr>
        </p:nvSpPr>
        <p:spPr/>
        <p:txBody>
          <a:bodyPr/>
          <a:lstStyle/>
          <a:p>
            <a:fld id="{7E05548A-2409-41D7-B939-DD0BE8E4AB65}" type="slidenum">
              <a:rPr lang="nl-NL" smtClean="0"/>
              <a:t>‹nr.›</a:t>
            </a:fld>
            <a:endParaRPr lang="nl-NL"/>
          </a:p>
        </p:txBody>
      </p:sp>
    </p:spTree>
    <p:extLst>
      <p:ext uri="{BB962C8B-B14F-4D97-AF65-F5344CB8AC3E}">
        <p14:creationId xmlns:p14="http://schemas.microsoft.com/office/powerpoint/2010/main" val="3195766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A4A0D4-0DDE-3319-6612-AD54C76A618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2F1B1FF-1FC1-436E-99B1-369CCAB15C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96828B0-234F-3F96-5F5F-B06DDBCCDEE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CE8075D-105E-2171-7695-9946250196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7C5F19D-91DA-56BA-4B49-D213CCEB809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D399AD0-05D3-4665-6484-92851A0A3099}"/>
              </a:ext>
            </a:extLst>
          </p:cNvPr>
          <p:cNvSpPr>
            <a:spLocks noGrp="1"/>
          </p:cNvSpPr>
          <p:nvPr>
            <p:ph type="dt" sz="half" idx="10"/>
          </p:nvPr>
        </p:nvSpPr>
        <p:spPr/>
        <p:txBody>
          <a:bodyPr/>
          <a:lstStyle/>
          <a:p>
            <a:fld id="{1A37622C-F029-4605-BE58-AE0934277BCE}" type="datetimeFigureOut">
              <a:rPr lang="nl-NL" smtClean="0"/>
              <a:t>4-12-2023</a:t>
            </a:fld>
            <a:endParaRPr lang="nl-NL"/>
          </a:p>
        </p:txBody>
      </p:sp>
      <p:sp>
        <p:nvSpPr>
          <p:cNvPr id="8" name="Tijdelijke aanduiding voor voettekst 7">
            <a:extLst>
              <a:ext uri="{FF2B5EF4-FFF2-40B4-BE49-F238E27FC236}">
                <a16:creationId xmlns:a16="http://schemas.microsoft.com/office/drawing/2014/main" id="{ABC66025-B136-8491-96EA-E41661809FC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85E6690-3277-E7E6-47BE-D7D0F4665612}"/>
              </a:ext>
            </a:extLst>
          </p:cNvPr>
          <p:cNvSpPr>
            <a:spLocks noGrp="1"/>
          </p:cNvSpPr>
          <p:nvPr>
            <p:ph type="sldNum" sz="quarter" idx="12"/>
          </p:nvPr>
        </p:nvSpPr>
        <p:spPr/>
        <p:txBody>
          <a:bodyPr/>
          <a:lstStyle/>
          <a:p>
            <a:fld id="{7E05548A-2409-41D7-B939-DD0BE8E4AB65}" type="slidenum">
              <a:rPr lang="nl-NL" smtClean="0"/>
              <a:t>‹nr.›</a:t>
            </a:fld>
            <a:endParaRPr lang="nl-NL"/>
          </a:p>
        </p:txBody>
      </p:sp>
    </p:spTree>
    <p:extLst>
      <p:ext uri="{BB962C8B-B14F-4D97-AF65-F5344CB8AC3E}">
        <p14:creationId xmlns:p14="http://schemas.microsoft.com/office/powerpoint/2010/main" val="1283005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264727-9E45-496D-3C6D-3055B800366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30D4CBE-09EE-1D7B-5892-88B595E32797}"/>
              </a:ext>
            </a:extLst>
          </p:cNvPr>
          <p:cNvSpPr>
            <a:spLocks noGrp="1"/>
          </p:cNvSpPr>
          <p:nvPr>
            <p:ph type="dt" sz="half" idx="10"/>
          </p:nvPr>
        </p:nvSpPr>
        <p:spPr/>
        <p:txBody>
          <a:bodyPr/>
          <a:lstStyle/>
          <a:p>
            <a:fld id="{1A37622C-F029-4605-BE58-AE0934277BCE}" type="datetimeFigureOut">
              <a:rPr lang="nl-NL" smtClean="0"/>
              <a:t>4-12-2023</a:t>
            </a:fld>
            <a:endParaRPr lang="nl-NL"/>
          </a:p>
        </p:txBody>
      </p:sp>
      <p:sp>
        <p:nvSpPr>
          <p:cNvPr id="4" name="Tijdelijke aanduiding voor voettekst 3">
            <a:extLst>
              <a:ext uri="{FF2B5EF4-FFF2-40B4-BE49-F238E27FC236}">
                <a16:creationId xmlns:a16="http://schemas.microsoft.com/office/drawing/2014/main" id="{59DD0CAB-89C9-5ED7-C562-9E2E3DE4D47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4ABC8C7-AA5A-A6E3-714E-90F8916830BD}"/>
              </a:ext>
            </a:extLst>
          </p:cNvPr>
          <p:cNvSpPr>
            <a:spLocks noGrp="1"/>
          </p:cNvSpPr>
          <p:nvPr>
            <p:ph type="sldNum" sz="quarter" idx="12"/>
          </p:nvPr>
        </p:nvSpPr>
        <p:spPr/>
        <p:txBody>
          <a:bodyPr/>
          <a:lstStyle/>
          <a:p>
            <a:fld id="{7E05548A-2409-41D7-B939-DD0BE8E4AB65}" type="slidenum">
              <a:rPr lang="nl-NL" smtClean="0"/>
              <a:t>‹nr.›</a:t>
            </a:fld>
            <a:endParaRPr lang="nl-NL"/>
          </a:p>
        </p:txBody>
      </p:sp>
    </p:spTree>
    <p:extLst>
      <p:ext uri="{BB962C8B-B14F-4D97-AF65-F5344CB8AC3E}">
        <p14:creationId xmlns:p14="http://schemas.microsoft.com/office/powerpoint/2010/main" val="1520679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F692F00-E3D2-D4CA-B60A-A27ECD1ED3A6}"/>
              </a:ext>
            </a:extLst>
          </p:cNvPr>
          <p:cNvSpPr>
            <a:spLocks noGrp="1"/>
          </p:cNvSpPr>
          <p:nvPr>
            <p:ph type="dt" sz="half" idx="10"/>
          </p:nvPr>
        </p:nvSpPr>
        <p:spPr/>
        <p:txBody>
          <a:bodyPr/>
          <a:lstStyle/>
          <a:p>
            <a:fld id="{1A37622C-F029-4605-BE58-AE0934277BCE}" type="datetimeFigureOut">
              <a:rPr lang="nl-NL" smtClean="0"/>
              <a:t>4-12-2023</a:t>
            </a:fld>
            <a:endParaRPr lang="nl-NL"/>
          </a:p>
        </p:txBody>
      </p:sp>
      <p:sp>
        <p:nvSpPr>
          <p:cNvPr id="3" name="Tijdelijke aanduiding voor voettekst 2">
            <a:extLst>
              <a:ext uri="{FF2B5EF4-FFF2-40B4-BE49-F238E27FC236}">
                <a16:creationId xmlns:a16="http://schemas.microsoft.com/office/drawing/2014/main" id="{69345A65-79F4-EEC4-0C20-6DF051440B9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44AB2D6-0C5C-1741-BD23-876E26796E83}"/>
              </a:ext>
            </a:extLst>
          </p:cNvPr>
          <p:cNvSpPr>
            <a:spLocks noGrp="1"/>
          </p:cNvSpPr>
          <p:nvPr>
            <p:ph type="sldNum" sz="quarter" idx="12"/>
          </p:nvPr>
        </p:nvSpPr>
        <p:spPr/>
        <p:txBody>
          <a:bodyPr/>
          <a:lstStyle/>
          <a:p>
            <a:fld id="{7E05548A-2409-41D7-B939-DD0BE8E4AB65}" type="slidenum">
              <a:rPr lang="nl-NL" smtClean="0"/>
              <a:t>‹nr.›</a:t>
            </a:fld>
            <a:endParaRPr lang="nl-NL"/>
          </a:p>
        </p:txBody>
      </p:sp>
    </p:spTree>
    <p:extLst>
      <p:ext uri="{BB962C8B-B14F-4D97-AF65-F5344CB8AC3E}">
        <p14:creationId xmlns:p14="http://schemas.microsoft.com/office/powerpoint/2010/main" val="172761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38505C-0A05-5FB1-A8E1-5F650A2B73B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C714615-FFA1-1B31-717D-4EFBDB359F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C0AC40E-C399-8A87-81EF-850A56CAA7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891B415-E800-10D2-0AE5-9FE2D82F9D70}"/>
              </a:ext>
            </a:extLst>
          </p:cNvPr>
          <p:cNvSpPr>
            <a:spLocks noGrp="1"/>
          </p:cNvSpPr>
          <p:nvPr>
            <p:ph type="dt" sz="half" idx="10"/>
          </p:nvPr>
        </p:nvSpPr>
        <p:spPr/>
        <p:txBody>
          <a:bodyPr/>
          <a:lstStyle/>
          <a:p>
            <a:fld id="{1A37622C-F029-4605-BE58-AE0934277BCE}" type="datetimeFigureOut">
              <a:rPr lang="nl-NL" smtClean="0"/>
              <a:t>4-12-2023</a:t>
            </a:fld>
            <a:endParaRPr lang="nl-NL"/>
          </a:p>
        </p:txBody>
      </p:sp>
      <p:sp>
        <p:nvSpPr>
          <p:cNvPr id="6" name="Tijdelijke aanduiding voor voettekst 5">
            <a:extLst>
              <a:ext uri="{FF2B5EF4-FFF2-40B4-BE49-F238E27FC236}">
                <a16:creationId xmlns:a16="http://schemas.microsoft.com/office/drawing/2014/main" id="{507DCE17-C5DA-186B-8939-67F2523E07B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84F4AB6-1C30-4940-4312-2ED7488FF65C}"/>
              </a:ext>
            </a:extLst>
          </p:cNvPr>
          <p:cNvSpPr>
            <a:spLocks noGrp="1"/>
          </p:cNvSpPr>
          <p:nvPr>
            <p:ph type="sldNum" sz="quarter" idx="12"/>
          </p:nvPr>
        </p:nvSpPr>
        <p:spPr/>
        <p:txBody>
          <a:bodyPr/>
          <a:lstStyle/>
          <a:p>
            <a:fld id="{7E05548A-2409-41D7-B939-DD0BE8E4AB65}" type="slidenum">
              <a:rPr lang="nl-NL" smtClean="0"/>
              <a:t>‹nr.›</a:t>
            </a:fld>
            <a:endParaRPr lang="nl-NL"/>
          </a:p>
        </p:txBody>
      </p:sp>
    </p:spTree>
    <p:extLst>
      <p:ext uri="{BB962C8B-B14F-4D97-AF65-F5344CB8AC3E}">
        <p14:creationId xmlns:p14="http://schemas.microsoft.com/office/powerpoint/2010/main" val="101583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621EC8-3B76-57B6-705B-7EA513F7DB9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38A3DA8-D891-C0E8-E3D5-16F02DD9CD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227B20A-55B0-0E5C-92D7-2E1A489F82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C2FEF9D-6975-1860-800C-BEEAE70BE131}"/>
              </a:ext>
            </a:extLst>
          </p:cNvPr>
          <p:cNvSpPr>
            <a:spLocks noGrp="1"/>
          </p:cNvSpPr>
          <p:nvPr>
            <p:ph type="dt" sz="half" idx="10"/>
          </p:nvPr>
        </p:nvSpPr>
        <p:spPr/>
        <p:txBody>
          <a:bodyPr/>
          <a:lstStyle/>
          <a:p>
            <a:fld id="{1A37622C-F029-4605-BE58-AE0934277BCE}" type="datetimeFigureOut">
              <a:rPr lang="nl-NL" smtClean="0"/>
              <a:t>4-12-2023</a:t>
            </a:fld>
            <a:endParaRPr lang="nl-NL"/>
          </a:p>
        </p:txBody>
      </p:sp>
      <p:sp>
        <p:nvSpPr>
          <p:cNvPr id="6" name="Tijdelijke aanduiding voor voettekst 5">
            <a:extLst>
              <a:ext uri="{FF2B5EF4-FFF2-40B4-BE49-F238E27FC236}">
                <a16:creationId xmlns:a16="http://schemas.microsoft.com/office/drawing/2014/main" id="{BCAFC20E-49F3-E0B0-90FC-B891A2BE3BD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C0341B2-419E-854D-B2FB-E87AA60D1037}"/>
              </a:ext>
            </a:extLst>
          </p:cNvPr>
          <p:cNvSpPr>
            <a:spLocks noGrp="1"/>
          </p:cNvSpPr>
          <p:nvPr>
            <p:ph type="sldNum" sz="quarter" idx="12"/>
          </p:nvPr>
        </p:nvSpPr>
        <p:spPr/>
        <p:txBody>
          <a:bodyPr/>
          <a:lstStyle/>
          <a:p>
            <a:fld id="{7E05548A-2409-41D7-B939-DD0BE8E4AB65}" type="slidenum">
              <a:rPr lang="nl-NL" smtClean="0"/>
              <a:t>‹nr.›</a:t>
            </a:fld>
            <a:endParaRPr lang="nl-NL"/>
          </a:p>
        </p:txBody>
      </p:sp>
    </p:spTree>
    <p:extLst>
      <p:ext uri="{BB962C8B-B14F-4D97-AF65-F5344CB8AC3E}">
        <p14:creationId xmlns:p14="http://schemas.microsoft.com/office/powerpoint/2010/main" val="360646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89D41D6-5A82-B36B-777D-001E1A1819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C0C608A-2BC2-7B06-16A6-BFDDB13416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C4BAD1E-A30D-AE8B-286B-6A9231451F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37622C-F029-4605-BE58-AE0934277BCE}"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3A3C3A8C-1C8E-6B9A-7112-B78868AB9B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7E864F3-A16C-8182-E071-6D57FE0470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5548A-2409-41D7-B939-DD0BE8E4AB65}" type="slidenum">
              <a:rPr lang="nl-NL" smtClean="0"/>
              <a:t>‹nr.›</a:t>
            </a:fld>
            <a:endParaRPr lang="nl-NL"/>
          </a:p>
        </p:txBody>
      </p:sp>
    </p:spTree>
    <p:extLst>
      <p:ext uri="{BB962C8B-B14F-4D97-AF65-F5344CB8AC3E}">
        <p14:creationId xmlns:p14="http://schemas.microsoft.com/office/powerpoint/2010/main" val="1009177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22.png"/><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5.sv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14.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15.svg"/></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6676CF6-818F-06D3-3EF2-FD5C75672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74301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05B48CA-7FA4-B04E-8199-E8A1EAD0810E}"/>
              </a:ext>
            </a:extLst>
          </p:cNvPr>
          <p:cNvSpPr/>
          <p:nvPr/>
        </p:nvSpPr>
        <p:spPr>
          <a:xfrm>
            <a:off x="-100584" y="0"/>
            <a:ext cx="560722" cy="6858000"/>
          </a:xfrm>
          <a:prstGeom prst="rect">
            <a:avLst/>
          </a:prstGeom>
          <a:solidFill>
            <a:srgbClr val="D4E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descr="Afbeelding met grafiek&#10;&#10;Automatisch gegenereerde beschrijving">
            <a:extLst>
              <a:ext uri="{FF2B5EF4-FFF2-40B4-BE49-F238E27FC236}">
                <a16:creationId xmlns:a16="http://schemas.microsoft.com/office/drawing/2014/main" id="{F0FFD044-7BB5-00ED-B9F0-4354B957B242}"/>
              </a:ext>
            </a:extLst>
          </p:cNvPr>
          <p:cNvPicPr>
            <a:picLocks noChangeAspect="1"/>
          </p:cNvPicPr>
          <p:nvPr/>
        </p:nvPicPr>
        <p:blipFill rotWithShape="1">
          <a:blip r:embed="rId3">
            <a:extLst>
              <a:ext uri="{28A0092B-C50C-407E-A947-70E740481C1C}">
                <a14:useLocalDpi xmlns:a14="http://schemas.microsoft.com/office/drawing/2010/main" val="0"/>
              </a:ext>
            </a:extLst>
          </a:blip>
          <a:srcRect r="3189"/>
          <a:stretch/>
        </p:blipFill>
        <p:spPr>
          <a:xfrm>
            <a:off x="402985" y="0"/>
            <a:ext cx="11803164" cy="6858000"/>
          </a:xfrm>
          <a:prstGeom prst="rect">
            <a:avLst/>
          </a:prstGeom>
        </p:spPr>
      </p:pic>
      <p:grpSp>
        <p:nvGrpSpPr>
          <p:cNvPr id="3" name="Groep 2">
            <a:extLst>
              <a:ext uri="{FF2B5EF4-FFF2-40B4-BE49-F238E27FC236}">
                <a16:creationId xmlns:a16="http://schemas.microsoft.com/office/drawing/2014/main" id="{DEBF98D2-5C96-5363-4548-245DD7C39722}"/>
              </a:ext>
            </a:extLst>
          </p:cNvPr>
          <p:cNvGrpSpPr/>
          <p:nvPr/>
        </p:nvGrpSpPr>
        <p:grpSpPr>
          <a:xfrm>
            <a:off x="2397361" y="1024713"/>
            <a:ext cx="1661160" cy="1751601"/>
            <a:chOff x="1918276" y="433502"/>
            <a:chExt cx="1661160" cy="1751601"/>
          </a:xfrm>
        </p:grpSpPr>
        <p:sp>
          <p:nvSpPr>
            <p:cNvPr id="9" name="Tekstvak 8">
              <a:extLst>
                <a:ext uri="{FF2B5EF4-FFF2-40B4-BE49-F238E27FC236}">
                  <a16:creationId xmlns:a16="http://schemas.microsoft.com/office/drawing/2014/main" id="{91F4AE84-DDD0-57C1-49AE-7A55A622D192}"/>
                </a:ext>
              </a:extLst>
            </p:cNvPr>
            <p:cNvSpPr txBox="1"/>
            <p:nvPr/>
          </p:nvSpPr>
          <p:spPr>
            <a:xfrm>
              <a:off x="1979236" y="433502"/>
              <a:ext cx="1600200" cy="523220"/>
            </a:xfrm>
            <a:prstGeom prst="rect">
              <a:avLst/>
            </a:prstGeom>
            <a:noFill/>
          </p:spPr>
          <p:txBody>
            <a:bodyPr wrap="square" rtlCol="0">
              <a:spAutoFit/>
            </a:bodyPr>
            <a:lstStyle/>
            <a:p>
              <a:r>
                <a:rPr lang="nl-NL" sz="2800" b="1" dirty="0"/>
                <a:t>Y-as</a:t>
              </a:r>
            </a:p>
          </p:txBody>
        </p:sp>
        <p:pic>
          <p:nvPicPr>
            <p:cNvPr id="11" name="Graphic 10" descr="Pijl: curve rechtsom met effen opvulling">
              <a:extLst>
                <a:ext uri="{FF2B5EF4-FFF2-40B4-BE49-F238E27FC236}">
                  <a16:creationId xmlns:a16="http://schemas.microsoft.com/office/drawing/2014/main" id="{B04500AE-BB53-0D5B-9657-187D084156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18276" y="981038"/>
              <a:ext cx="820572" cy="1204065"/>
            </a:xfrm>
            <a:prstGeom prst="rect">
              <a:avLst/>
            </a:prstGeom>
          </p:spPr>
        </p:pic>
      </p:grpSp>
      <p:grpSp>
        <p:nvGrpSpPr>
          <p:cNvPr id="2" name="Groep 1">
            <a:extLst>
              <a:ext uri="{FF2B5EF4-FFF2-40B4-BE49-F238E27FC236}">
                <a16:creationId xmlns:a16="http://schemas.microsoft.com/office/drawing/2014/main" id="{3E9C97AD-568A-D90F-CCE4-E910A3505F6E}"/>
              </a:ext>
            </a:extLst>
          </p:cNvPr>
          <p:cNvGrpSpPr/>
          <p:nvPr/>
        </p:nvGrpSpPr>
        <p:grpSpPr>
          <a:xfrm>
            <a:off x="7576152" y="5400043"/>
            <a:ext cx="2589715" cy="852367"/>
            <a:chOff x="6682301" y="5585215"/>
            <a:chExt cx="2589715" cy="852367"/>
          </a:xfrm>
        </p:grpSpPr>
        <p:sp>
          <p:nvSpPr>
            <p:cNvPr id="7" name="Tekstvak 6">
              <a:extLst>
                <a:ext uri="{FF2B5EF4-FFF2-40B4-BE49-F238E27FC236}">
                  <a16:creationId xmlns:a16="http://schemas.microsoft.com/office/drawing/2014/main" id="{C13C5CC8-F888-01E8-B52D-BFDE9A06D05B}"/>
                </a:ext>
              </a:extLst>
            </p:cNvPr>
            <p:cNvSpPr txBox="1"/>
            <p:nvPr/>
          </p:nvSpPr>
          <p:spPr>
            <a:xfrm>
              <a:off x="7671816" y="5804653"/>
              <a:ext cx="1600200" cy="523220"/>
            </a:xfrm>
            <a:prstGeom prst="rect">
              <a:avLst/>
            </a:prstGeom>
            <a:noFill/>
          </p:spPr>
          <p:txBody>
            <a:bodyPr wrap="square" rtlCol="0">
              <a:spAutoFit/>
            </a:bodyPr>
            <a:lstStyle/>
            <a:p>
              <a:r>
                <a:rPr lang="nl-NL" sz="2800" b="1" dirty="0"/>
                <a:t>X-as</a:t>
              </a:r>
            </a:p>
          </p:txBody>
        </p:sp>
        <p:pic>
          <p:nvPicPr>
            <p:cNvPr id="12" name="Graphic 11" descr="Pijl: curve rechtsom met effen opvulling">
              <a:extLst>
                <a:ext uri="{FF2B5EF4-FFF2-40B4-BE49-F238E27FC236}">
                  <a16:creationId xmlns:a16="http://schemas.microsoft.com/office/drawing/2014/main" id="{9CAAE704-D06F-C36B-2968-112149799D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flipH="1">
              <a:off x="6713317" y="5554199"/>
              <a:ext cx="852367" cy="914400"/>
            </a:xfrm>
            <a:prstGeom prst="rect">
              <a:avLst/>
            </a:prstGeom>
          </p:spPr>
        </p:pic>
      </p:grpSp>
      <p:sp>
        <p:nvSpPr>
          <p:cNvPr id="4" name="Ovaal 3">
            <a:extLst>
              <a:ext uri="{FF2B5EF4-FFF2-40B4-BE49-F238E27FC236}">
                <a16:creationId xmlns:a16="http://schemas.microsoft.com/office/drawing/2014/main" id="{E12122F3-3864-599C-1CE0-9F0757BB1FAD}"/>
              </a:ext>
            </a:extLst>
          </p:cNvPr>
          <p:cNvSpPr/>
          <p:nvPr/>
        </p:nvSpPr>
        <p:spPr>
          <a:xfrm>
            <a:off x="2795956" y="4068269"/>
            <a:ext cx="924929" cy="885147"/>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3D3471B3-79E9-B13B-7A90-8D1235A77512}"/>
              </a:ext>
            </a:extLst>
          </p:cNvPr>
          <p:cNvSpPr txBox="1"/>
          <p:nvPr/>
        </p:nvSpPr>
        <p:spPr>
          <a:xfrm>
            <a:off x="10522339" y="2955990"/>
            <a:ext cx="1950938" cy="830997"/>
          </a:xfrm>
          <a:prstGeom prst="rect">
            <a:avLst/>
          </a:prstGeom>
          <a:noFill/>
        </p:spPr>
        <p:txBody>
          <a:bodyPr wrap="square" rtlCol="0">
            <a:spAutoFit/>
          </a:bodyPr>
          <a:lstStyle/>
          <a:p>
            <a:r>
              <a:rPr lang="nl-NL" sz="2400" dirty="0"/>
              <a:t>Is er iets dat je opvalt?</a:t>
            </a:r>
          </a:p>
        </p:txBody>
      </p:sp>
      <p:grpSp>
        <p:nvGrpSpPr>
          <p:cNvPr id="86" name="Groep 85">
            <a:extLst>
              <a:ext uri="{FF2B5EF4-FFF2-40B4-BE49-F238E27FC236}">
                <a16:creationId xmlns:a16="http://schemas.microsoft.com/office/drawing/2014/main" id="{9352D480-886F-19DC-E644-72E4A9397115}"/>
              </a:ext>
            </a:extLst>
          </p:cNvPr>
          <p:cNvGrpSpPr/>
          <p:nvPr/>
        </p:nvGrpSpPr>
        <p:grpSpPr>
          <a:xfrm>
            <a:off x="64009" y="189389"/>
            <a:ext cx="2455159" cy="6457389"/>
            <a:chOff x="64009" y="189389"/>
            <a:chExt cx="2455159" cy="6457389"/>
          </a:xfrm>
        </p:grpSpPr>
        <p:sp>
          <p:nvSpPr>
            <p:cNvPr id="98" name="Rechthoek: afgeronde hoeken 97">
              <a:extLst>
                <a:ext uri="{FF2B5EF4-FFF2-40B4-BE49-F238E27FC236}">
                  <a16:creationId xmlns:a16="http://schemas.microsoft.com/office/drawing/2014/main" id="{8F25D999-F285-199C-7AB4-88CABCCC0804}"/>
                </a:ext>
              </a:extLst>
            </p:cNvPr>
            <p:cNvSpPr/>
            <p:nvPr/>
          </p:nvSpPr>
          <p:spPr>
            <a:xfrm>
              <a:off x="174151" y="405353"/>
              <a:ext cx="2182258" cy="6241425"/>
            </a:xfrm>
            <a:prstGeom prst="roundRect">
              <a:avLst>
                <a:gd name="adj" fmla="val 6192"/>
              </a:avLst>
            </a:prstGeom>
            <a:solidFill>
              <a:srgbClr val="FF9E7A"/>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9E7A"/>
                </a:solidFill>
              </a:endParaRPr>
            </a:p>
          </p:txBody>
        </p:sp>
        <p:grpSp>
          <p:nvGrpSpPr>
            <p:cNvPr id="99" name="Groep 98">
              <a:extLst>
                <a:ext uri="{FF2B5EF4-FFF2-40B4-BE49-F238E27FC236}">
                  <a16:creationId xmlns:a16="http://schemas.microsoft.com/office/drawing/2014/main" id="{D1D5DA71-8B46-4AD1-8A59-650A8C13E095}"/>
                </a:ext>
              </a:extLst>
            </p:cNvPr>
            <p:cNvGrpSpPr/>
            <p:nvPr/>
          </p:nvGrpSpPr>
          <p:grpSpPr>
            <a:xfrm>
              <a:off x="64009" y="189389"/>
              <a:ext cx="2455159" cy="839718"/>
              <a:chOff x="64009" y="189389"/>
              <a:chExt cx="2455159" cy="839718"/>
            </a:xfrm>
          </p:grpSpPr>
          <p:sp>
            <p:nvSpPr>
              <p:cNvPr id="100" name="Tekstballon: rechthoek met afgeronde hoeken 99">
                <a:extLst>
                  <a:ext uri="{FF2B5EF4-FFF2-40B4-BE49-F238E27FC236}">
                    <a16:creationId xmlns:a16="http://schemas.microsoft.com/office/drawing/2014/main" id="{52CBF3F4-F5CB-9FC9-1EFA-D72F5D0BC562}"/>
                  </a:ext>
                </a:extLst>
              </p:cNvPr>
              <p:cNvSpPr/>
              <p:nvPr/>
            </p:nvSpPr>
            <p:spPr>
              <a:xfrm>
                <a:off x="64009" y="189389"/>
                <a:ext cx="2394312" cy="839718"/>
              </a:xfrm>
              <a:prstGeom prst="wedgeRoundRectCallout">
                <a:avLst>
                  <a:gd name="adj1" fmla="val -35509"/>
                  <a:gd name="adj2" fmla="val 77501"/>
                  <a:gd name="adj3" fmla="val 16667"/>
                </a:avLst>
              </a:prstGeom>
              <a:solidFill>
                <a:srgbClr val="345C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solidFill>
                      <a:srgbClr val="EBE3E6"/>
                    </a:solidFill>
                  </a:ln>
                </a:endParaRPr>
              </a:p>
            </p:txBody>
          </p:sp>
          <p:sp>
            <p:nvSpPr>
              <p:cNvPr id="101" name="Tekstvak 100">
                <a:extLst>
                  <a:ext uri="{FF2B5EF4-FFF2-40B4-BE49-F238E27FC236}">
                    <a16:creationId xmlns:a16="http://schemas.microsoft.com/office/drawing/2014/main" id="{01FFA966-BB67-5365-C567-C86F623BD16B}"/>
                  </a:ext>
                </a:extLst>
              </p:cNvPr>
              <p:cNvSpPr txBox="1"/>
              <p:nvPr/>
            </p:nvSpPr>
            <p:spPr>
              <a:xfrm>
                <a:off x="574330" y="389406"/>
                <a:ext cx="1944838" cy="369332"/>
              </a:xfrm>
              <a:prstGeom prst="rect">
                <a:avLst/>
              </a:prstGeom>
              <a:noFill/>
            </p:spPr>
            <p:txBody>
              <a:bodyPr wrap="square" rtlCol="0">
                <a:spAutoFit/>
              </a:bodyPr>
              <a:lstStyle/>
              <a:p>
                <a:r>
                  <a:rPr lang="nl-NL" dirty="0">
                    <a:solidFill>
                      <a:schemeClr val="bg1"/>
                    </a:solidFill>
                  </a:rPr>
                  <a:t>Stappenplan</a:t>
                </a:r>
              </a:p>
            </p:txBody>
          </p:sp>
        </p:grpSp>
      </p:grpSp>
      <p:sp>
        <p:nvSpPr>
          <p:cNvPr id="88" name="Tekstvak 87">
            <a:extLst>
              <a:ext uri="{FF2B5EF4-FFF2-40B4-BE49-F238E27FC236}">
                <a16:creationId xmlns:a16="http://schemas.microsoft.com/office/drawing/2014/main" id="{211C18E6-9B86-8B10-7CB7-65493FECC3A2}"/>
              </a:ext>
            </a:extLst>
          </p:cNvPr>
          <p:cNvSpPr txBox="1"/>
          <p:nvPr/>
        </p:nvSpPr>
        <p:spPr>
          <a:xfrm>
            <a:off x="213250" y="1418513"/>
            <a:ext cx="1600200" cy="369332"/>
          </a:xfrm>
          <a:prstGeom prst="rect">
            <a:avLst/>
          </a:prstGeom>
          <a:noFill/>
        </p:spPr>
        <p:txBody>
          <a:bodyPr wrap="square" rtlCol="0">
            <a:spAutoFit/>
          </a:bodyPr>
          <a:lstStyle/>
          <a:p>
            <a:r>
              <a:rPr lang="nl-NL" b="1" dirty="0"/>
              <a:t>1: </a:t>
            </a:r>
            <a:r>
              <a:rPr lang="nl-NL" dirty="0"/>
              <a:t>Onderwerp</a:t>
            </a:r>
          </a:p>
        </p:txBody>
      </p:sp>
      <p:sp>
        <p:nvSpPr>
          <p:cNvPr id="89" name="Tekstvak 88">
            <a:extLst>
              <a:ext uri="{FF2B5EF4-FFF2-40B4-BE49-F238E27FC236}">
                <a16:creationId xmlns:a16="http://schemas.microsoft.com/office/drawing/2014/main" id="{91554BA5-0DAE-FD73-91B8-B36E3013BF33}"/>
              </a:ext>
            </a:extLst>
          </p:cNvPr>
          <p:cNvSpPr txBox="1"/>
          <p:nvPr/>
        </p:nvSpPr>
        <p:spPr>
          <a:xfrm>
            <a:off x="213250" y="2400393"/>
            <a:ext cx="1716134" cy="369332"/>
          </a:xfrm>
          <a:prstGeom prst="rect">
            <a:avLst/>
          </a:prstGeom>
          <a:noFill/>
        </p:spPr>
        <p:txBody>
          <a:bodyPr wrap="square" rtlCol="0">
            <a:spAutoFit/>
          </a:bodyPr>
          <a:lstStyle/>
          <a:p>
            <a:r>
              <a:rPr lang="nl-NL" b="1" dirty="0"/>
              <a:t>2: </a:t>
            </a:r>
            <a:r>
              <a:rPr lang="nl-NL" dirty="0"/>
              <a:t>Soort grafiek</a:t>
            </a:r>
          </a:p>
        </p:txBody>
      </p:sp>
      <p:sp>
        <p:nvSpPr>
          <p:cNvPr id="90" name="Tekstvak 89">
            <a:extLst>
              <a:ext uri="{FF2B5EF4-FFF2-40B4-BE49-F238E27FC236}">
                <a16:creationId xmlns:a16="http://schemas.microsoft.com/office/drawing/2014/main" id="{A323EE91-5893-E3C6-0B33-7DB4FF7DE524}"/>
              </a:ext>
            </a:extLst>
          </p:cNvPr>
          <p:cNvSpPr txBox="1"/>
          <p:nvPr/>
        </p:nvSpPr>
        <p:spPr>
          <a:xfrm>
            <a:off x="213250" y="3382272"/>
            <a:ext cx="1600200" cy="369332"/>
          </a:xfrm>
          <a:prstGeom prst="rect">
            <a:avLst/>
          </a:prstGeom>
          <a:noFill/>
        </p:spPr>
        <p:txBody>
          <a:bodyPr wrap="square" rtlCol="0">
            <a:spAutoFit/>
          </a:bodyPr>
          <a:lstStyle/>
          <a:p>
            <a:r>
              <a:rPr lang="nl-NL" b="1" dirty="0"/>
              <a:t>3: </a:t>
            </a:r>
            <a:r>
              <a:rPr lang="nl-NL" dirty="0"/>
              <a:t>X-as</a:t>
            </a:r>
          </a:p>
        </p:txBody>
      </p:sp>
      <p:sp>
        <p:nvSpPr>
          <p:cNvPr id="91" name="Tekstvak 90">
            <a:extLst>
              <a:ext uri="{FF2B5EF4-FFF2-40B4-BE49-F238E27FC236}">
                <a16:creationId xmlns:a16="http://schemas.microsoft.com/office/drawing/2014/main" id="{594D4528-A42D-C547-C35B-14DF31AB9613}"/>
              </a:ext>
            </a:extLst>
          </p:cNvPr>
          <p:cNvSpPr txBox="1"/>
          <p:nvPr/>
        </p:nvSpPr>
        <p:spPr>
          <a:xfrm>
            <a:off x="213250" y="4364153"/>
            <a:ext cx="1600200" cy="369332"/>
          </a:xfrm>
          <a:prstGeom prst="rect">
            <a:avLst/>
          </a:prstGeom>
          <a:noFill/>
        </p:spPr>
        <p:txBody>
          <a:bodyPr wrap="square" rtlCol="0">
            <a:spAutoFit/>
          </a:bodyPr>
          <a:lstStyle/>
          <a:p>
            <a:r>
              <a:rPr lang="nl-NL" b="1" dirty="0"/>
              <a:t>4: </a:t>
            </a:r>
            <a:r>
              <a:rPr lang="nl-NL" dirty="0"/>
              <a:t>Y-as</a:t>
            </a:r>
          </a:p>
        </p:txBody>
      </p:sp>
      <p:sp>
        <p:nvSpPr>
          <p:cNvPr id="92" name="Tekstvak 91">
            <a:extLst>
              <a:ext uri="{FF2B5EF4-FFF2-40B4-BE49-F238E27FC236}">
                <a16:creationId xmlns:a16="http://schemas.microsoft.com/office/drawing/2014/main" id="{BDB531BE-B414-0D90-9937-CEA28BEDD3DA}"/>
              </a:ext>
            </a:extLst>
          </p:cNvPr>
          <p:cNvSpPr txBox="1"/>
          <p:nvPr/>
        </p:nvSpPr>
        <p:spPr>
          <a:xfrm>
            <a:off x="213250" y="5346032"/>
            <a:ext cx="1600200" cy="369332"/>
          </a:xfrm>
          <a:prstGeom prst="rect">
            <a:avLst/>
          </a:prstGeom>
          <a:noFill/>
        </p:spPr>
        <p:txBody>
          <a:bodyPr wrap="square" rtlCol="0">
            <a:spAutoFit/>
          </a:bodyPr>
          <a:lstStyle/>
          <a:p>
            <a:r>
              <a:rPr lang="nl-NL" b="1" dirty="0"/>
              <a:t>5: </a:t>
            </a:r>
            <a:r>
              <a:rPr lang="nl-NL" dirty="0"/>
              <a:t>Misleidend?</a:t>
            </a:r>
          </a:p>
        </p:txBody>
      </p:sp>
      <p:sp>
        <p:nvSpPr>
          <p:cNvPr id="93" name="Tekstvak 92">
            <a:extLst>
              <a:ext uri="{FF2B5EF4-FFF2-40B4-BE49-F238E27FC236}">
                <a16:creationId xmlns:a16="http://schemas.microsoft.com/office/drawing/2014/main" id="{AED67BAA-C552-B966-6654-647FF1D60178}"/>
              </a:ext>
            </a:extLst>
          </p:cNvPr>
          <p:cNvSpPr txBox="1"/>
          <p:nvPr/>
        </p:nvSpPr>
        <p:spPr>
          <a:xfrm>
            <a:off x="460138" y="1670805"/>
            <a:ext cx="1716134" cy="307777"/>
          </a:xfrm>
          <a:prstGeom prst="rect">
            <a:avLst/>
          </a:prstGeom>
          <a:noFill/>
        </p:spPr>
        <p:txBody>
          <a:bodyPr wrap="square" rtlCol="0">
            <a:spAutoFit/>
          </a:bodyPr>
          <a:lstStyle/>
          <a:p>
            <a:r>
              <a:rPr lang="nl-NL" sz="1400" dirty="0"/>
              <a:t>Beoordeling OV reis</a:t>
            </a:r>
          </a:p>
        </p:txBody>
      </p:sp>
      <p:sp>
        <p:nvSpPr>
          <p:cNvPr id="94" name="Tekstvak 93">
            <a:extLst>
              <a:ext uri="{FF2B5EF4-FFF2-40B4-BE49-F238E27FC236}">
                <a16:creationId xmlns:a16="http://schemas.microsoft.com/office/drawing/2014/main" id="{519C8426-4C36-CE03-3BF0-5C89763D1340}"/>
              </a:ext>
            </a:extLst>
          </p:cNvPr>
          <p:cNvSpPr txBox="1"/>
          <p:nvPr/>
        </p:nvSpPr>
        <p:spPr>
          <a:xfrm>
            <a:off x="460138" y="2668767"/>
            <a:ext cx="1868424" cy="408319"/>
          </a:xfrm>
          <a:prstGeom prst="rect">
            <a:avLst/>
          </a:prstGeom>
          <a:noFill/>
        </p:spPr>
        <p:txBody>
          <a:bodyPr wrap="square" rtlCol="0">
            <a:spAutoFit/>
          </a:bodyPr>
          <a:lstStyle/>
          <a:p>
            <a:r>
              <a:rPr lang="nl-NL" sz="1400" dirty="0"/>
              <a:t>Staafdiagram</a:t>
            </a:r>
          </a:p>
        </p:txBody>
      </p:sp>
      <p:sp>
        <p:nvSpPr>
          <p:cNvPr id="95" name="Tekstvak 94">
            <a:extLst>
              <a:ext uri="{FF2B5EF4-FFF2-40B4-BE49-F238E27FC236}">
                <a16:creationId xmlns:a16="http://schemas.microsoft.com/office/drawing/2014/main" id="{61B0FA9A-5447-70F8-4A10-8A35C4750C13}"/>
              </a:ext>
            </a:extLst>
          </p:cNvPr>
          <p:cNvSpPr txBox="1"/>
          <p:nvPr/>
        </p:nvSpPr>
        <p:spPr>
          <a:xfrm>
            <a:off x="460138" y="3699677"/>
            <a:ext cx="1868424" cy="307777"/>
          </a:xfrm>
          <a:prstGeom prst="rect">
            <a:avLst/>
          </a:prstGeom>
          <a:noFill/>
        </p:spPr>
        <p:txBody>
          <a:bodyPr wrap="square" rtlCol="0">
            <a:spAutoFit/>
          </a:bodyPr>
          <a:lstStyle/>
          <a:p>
            <a:r>
              <a:rPr lang="nl-NL" sz="1400" dirty="0"/>
              <a:t>Jaren</a:t>
            </a:r>
          </a:p>
        </p:txBody>
      </p:sp>
      <p:sp>
        <p:nvSpPr>
          <p:cNvPr id="96" name="Tekstvak 95">
            <a:extLst>
              <a:ext uri="{FF2B5EF4-FFF2-40B4-BE49-F238E27FC236}">
                <a16:creationId xmlns:a16="http://schemas.microsoft.com/office/drawing/2014/main" id="{CF4EB15B-20C3-1E76-024A-2E74D148E939}"/>
              </a:ext>
            </a:extLst>
          </p:cNvPr>
          <p:cNvSpPr txBox="1"/>
          <p:nvPr/>
        </p:nvSpPr>
        <p:spPr>
          <a:xfrm>
            <a:off x="460138" y="4634629"/>
            <a:ext cx="1868424" cy="307777"/>
          </a:xfrm>
          <a:prstGeom prst="rect">
            <a:avLst/>
          </a:prstGeom>
          <a:noFill/>
        </p:spPr>
        <p:txBody>
          <a:bodyPr wrap="square" rtlCol="0">
            <a:spAutoFit/>
          </a:bodyPr>
          <a:lstStyle/>
          <a:p>
            <a:r>
              <a:rPr lang="nl-NL" sz="1400" dirty="0"/>
              <a:t>Waardering</a:t>
            </a:r>
          </a:p>
        </p:txBody>
      </p:sp>
      <p:sp>
        <p:nvSpPr>
          <p:cNvPr id="97" name="Tekstvak 96">
            <a:extLst>
              <a:ext uri="{FF2B5EF4-FFF2-40B4-BE49-F238E27FC236}">
                <a16:creationId xmlns:a16="http://schemas.microsoft.com/office/drawing/2014/main" id="{E5124D9C-68E3-F837-9C4C-49CA229219B4}"/>
              </a:ext>
            </a:extLst>
          </p:cNvPr>
          <p:cNvSpPr txBox="1"/>
          <p:nvPr/>
        </p:nvSpPr>
        <p:spPr>
          <a:xfrm>
            <a:off x="460138" y="5631856"/>
            <a:ext cx="1868424" cy="408319"/>
          </a:xfrm>
          <a:prstGeom prst="rect">
            <a:avLst/>
          </a:prstGeom>
          <a:noFill/>
        </p:spPr>
        <p:txBody>
          <a:bodyPr wrap="square" rtlCol="0">
            <a:spAutoFit/>
          </a:bodyPr>
          <a:lstStyle/>
          <a:p>
            <a:r>
              <a:rPr lang="nl-NL" sz="1400" dirty="0"/>
              <a:t>JA!</a:t>
            </a:r>
          </a:p>
        </p:txBody>
      </p:sp>
    </p:spTree>
    <p:extLst>
      <p:ext uri="{BB962C8B-B14F-4D97-AF65-F5344CB8AC3E}">
        <p14:creationId xmlns:p14="http://schemas.microsoft.com/office/powerpoint/2010/main" val="331373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8" grpId="0"/>
      <p:bldP spid="89" grpId="0"/>
      <p:bldP spid="90" grpId="0"/>
      <p:bldP spid="91" grpId="0"/>
      <p:bldP spid="92" grpId="0"/>
      <p:bldP spid="93" grpId="0"/>
      <p:bldP spid="94" grpId="0"/>
      <p:bldP spid="95" grpId="0"/>
      <p:bldP spid="96" grpId="0"/>
      <p:bldP spid="9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grafiek&#10;&#10;Automatisch gegenereerde beschrijving">
            <a:extLst>
              <a:ext uri="{FF2B5EF4-FFF2-40B4-BE49-F238E27FC236}">
                <a16:creationId xmlns:a16="http://schemas.microsoft.com/office/drawing/2014/main" id="{D59C0028-CB6A-0E23-7A97-9B8B646C59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6" name="Rechte verbindingslijn 5">
            <a:extLst>
              <a:ext uri="{FF2B5EF4-FFF2-40B4-BE49-F238E27FC236}">
                <a16:creationId xmlns:a16="http://schemas.microsoft.com/office/drawing/2014/main" id="{48D30007-392A-CCE3-7495-8E6DD45BE8A1}"/>
              </a:ext>
            </a:extLst>
          </p:cNvPr>
          <p:cNvCxnSpPr>
            <a:cxnSpLocks/>
          </p:cNvCxnSpPr>
          <p:nvPr/>
        </p:nvCxnSpPr>
        <p:spPr>
          <a:xfrm flipV="1">
            <a:off x="1143000" y="2817019"/>
            <a:ext cx="4586288" cy="9320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09ACA4F5-0428-A2D9-5DD7-656C578B526A}"/>
              </a:ext>
            </a:extLst>
          </p:cNvPr>
          <p:cNvCxnSpPr>
            <a:cxnSpLocks/>
          </p:cNvCxnSpPr>
          <p:nvPr/>
        </p:nvCxnSpPr>
        <p:spPr>
          <a:xfrm flipV="1">
            <a:off x="7020232" y="2639961"/>
            <a:ext cx="4682613" cy="1770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70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grafiek&#10;&#10;Automatisch gegenereerde beschrijving">
            <a:extLst>
              <a:ext uri="{FF2B5EF4-FFF2-40B4-BE49-F238E27FC236}">
                <a16:creationId xmlns:a16="http://schemas.microsoft.com/office/drawing/2014/main" id="{F85E0F66-519C-4CB9-FB47-1437B6D5F8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a:extLst>
              <a:ext uri="{FF2B5EF4-FFF2-40B4-BE49-F238E27FC236}">
                <a16:creationId xmlns:a16="http://schemas.microsoft.com/office/drawing/2014/main" id="{F2F06EDF-CF61-66E3-E157-75E07ACCB246}"/>
              </a:ext>
            </a:extLst>
          </p:cNvPr>
          <p:cNvSpPr txBox="1"/>
          <p:nvPr/>
        </p:nvSpPr>
        <p:spPr>
          <a:xfrm>
            <a:off x="10027812" y="3013501"/>
            <a:ext cx="1950938" cy="830997"/>
          </a:xfrm>
          <a:prstGeom prst="rect">
            <a:avLst/>
          </a:prstGeom>
          <a:noFill/>
        </p:spPr>
        <p:txBody>
          <a:bodyPr wrap="square" rtlCol="0">
            <a:spAutoFit/>
          </a:bodyPr>
          <a:lstStyle/>
          <a:p>
            <a:r>
              <a:rPr lang="nl-NL" sz="2400" dirty="0"/>
              <a:t>Is er iets dat je opvalt?</a:t>
            </a:r>
          </a:p>
        </p:txBody>
      </p:sp>
      <p:sp>
        <p:nvSpPr>
          <p:cNvPr id="5" name="Ovaal 4">
            <a:extLst>
              <a:ext uri="{FF2B5EF4-FFF2-40B4-BE49-F238E27FC236}">
                <a16:creationId xmlns:a16="http://schemas.microsoft.com/office/drawing/2014/main" id="{006B4E37-5E42-D836-C730-FA1111BB41FA}"/>
              </a:ext>
            </a:extLst>
          </p:cNvPr>
          <p:cNvSpPr/>
          <p:nvPr/>
        </p:nvSpPr>
        <p:spPr>
          <a:xfrm>
            <a:off x="2554022" y="3157190"/>
            <a:ext cx="1950938" cy="1867026"/>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9" name="Groep 8">
            <a:extLst>
              <a:ext uri="{FF2B5EF4-FFF2-40B4-BE49-F238E27FC236}">
                <a16:creationId xmlns:a16="http://schemas.microsoft.com/office/drawing/2014/main" id="{B1FE58CC-959A-55BE-7558-EA3FBF4A427B}"/>
              </a:ext>
            </a:extLst>
          </p:cNvPr>
          <p:cNvGrpSpPr/>
          <p:nvPr/>
        </p:nvGrpSpPr>
        <p:grpSpPr>
          <a:xfrm flipH="1">
            <a:off x="2705101" y="170488"/>
            <a:ext cx="1868425" cy="1566908"/>
            <a:chOff x="1918276" y="433502"/>
            <a:chExt cx="1661160" cy="1751601"/>
          </a:xfrm>
        </p:grpSpPr>
        <p:sp>
          <p:nvSpPr>
            <p:cNvPr id="10" name="Tekstvak 9">
              <a:extLst>
                <a:ext uri="{FF2B5EF4-FFF2-40B4-BE49-F238E27FC236}">
                  <a16:creationId xmlns:a16="http://schemas.microsoft.com/office/drawing/2014/main" id="{3797FEE9-89FA-56B1-E839-D8F01F6F852D}"/>
                </a:ext>
              </a:extLst>
            </p:cNvPr>
            <p:cNvSpPr txBox="1"/>
            <p:nvPr/>
          </p:nvSpPr>
          <p:spPr>
            <a:xfrm>
              <a:off x="1979236" y="433502"/>
              <a:ext cx="1600200" cy="523220"/>
            </a:xfrm>
            <a:prstGeom prst="rect">
              <a:avLst/>
            </a:prstGeom>
            <a:noFill/>
          </p:spPr>
          <p:txBody>
            <a:bodyPr wrap="square" rtlCol="0">
              <a:spAutoFit/>
            </a:bodyPr>
            <a:lstStyle/>
            <a:p>
              <a:pPr algn="r"/>
              <a:r>
                <a:rPr lang="nl-NL" sz="2800" b="1" dirty="0"/>
                <a:t>Y-as</a:t>
              </a:r>
            </a:p>
          </p:txBody>
        </p:sp>
        <p:pic>
          <p:nvPicPr>
            <p:cNvPr id="11" name="Graphic 10" descr="Pijl: curve rechtsom met effen opvulling">
              <a:extLst>
                <a:ext uri="{FF2B5EF4-FFF2-40B4-BE49-F238E27FC236}">
                  <a16:creationId xmlns:a16="http://schemas.microsoft.com/office/drawing/2014/main" id="{C83FE52E-0478-E566-4B10-253068E69D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18276" y="981038"/>
              <a:ext cx="820572" cy="1204065"/>
            </a:xfrm>
            <a:prstGeom prst="rect">
              <a:avLst/>
            </a:prstGeom>
          </p:spPr>
        </p:pic>
      </p:grpSp>
      <p:grpSp>
        <p:nvGrpSpPr>
          <p:cNvPr id="12" name="Groep 11">
            <a:extLst>
              <a:ext uri="{FF2B5EF4-FFF2-40B4-BE49-F238E27FC236}">
                <a16:creationId xmlns:a16="http://schemas.microsoft.com/office/drawing/2014/main" id="{D3BD56FE-9018-AB8B-5FD3-E017E80DB3CE}"/>
              </a:ext>
            </a:extLst>
          </p:cNvPr>
          <p:cNvGrpSpPr/>
          <p:nvPr/>
        </p:nvGrpSpPr>
        <p:grpSpPr>
          <a:xfrm>
            <a:off x="8847981" y="4804778"/>
            <a:ext cx="2589715" cy="852367"/>
            <a:chOff x="6682301" y="5585215"/>
            <a:chExt cx="2589715" cy="852367"/>
          </a:xfrm>
        </p:grpSpPr>
        <p:sp>
          <p:nvSpPr>
            <p:cNvPr id="13" name="Tekstvak 12">
              <a:extLst>
                <a:ext uri="{FF2B5EF4-FFF2-40B4-BE49-F238E27FC236}">
                  <a16:creationId xmlns:a16="http://schemas.microsoft.com/office/drawing/2014/main" id="{F0ADEA4D-C72A-38E4-7835-95F163CBF73A}"/>
                </a:ext>
              </a:extLst>
            </p:cNvPr>
            <p:cNvSpPr txBox="1"/>
            <p:nvPr/>
          </p:nvSpPr>
          <p:spPr>
            <a:xfrm>
              <a:off x="7671816" y="5804653"/>
              <a:ext cx="1600200" cy="523220"/>
            </a:xfrm>
            <a:prstGeom prst="rect">
              <a:avLst/>
            </a:prstGeom>
            <a:noFill/>
          </p:spPr>
          <p:txBody>
            <a:bodyPr wrap="square" rtlCol="0">
              <a:spAutoFit/>
            </a:bodyPr>
            <a:lstStyle/>
            <a:p>
              <a:r>
                <a:rPr lang="nl-NL" sz="2800" b="1" dirty="0"/>
                <a:t>X-as</a:t>
              </a:r>
            </a:p>
          </p:txBody>
        </p:sp>
        <p:pic>
          <p:nvPicPr>
            <p:cNvPr id="14" name="Graphic 13" descr="Pijl: curve rechtsom met effen opvulling">
              <a:extLst>
                <a:ext uri="{FF2B5EF4-FFF2-40B4-BE49-F238E27FC236}">
                  <a16:creationId xmlns:a16="http://schemas.microsoft.com/office/drawing/2014/main" id="{7757E1C4-E42E-4649-A2CC-9EAA706593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flipH="1">
              <a:off x="6713317" y="5554199"/>
              <a:ext cx="852367" cy="914400"/>
            </a:xfrm>
            <a:prstGeom prst="rect">
              <a:avLst/>
            </a:prstGeom>
          </p:spPr>
        </p:pic>
      </p:grpSp>
      <p:grpSp>
        <p:nvGrpSpPr>
          <p:cNvPr id="6" name="Groep 5">
            <a:extLst>
              <a:ext uri="{FF2B5EF4-FFF2-40B4-BE49-F238E27FC236}">
                <a16:creationId xmlns:a16="http://schemas.microsoft.com/office/drawing/2014/main" id="{109C2D05-7EAF-CCCA-F858-97E89C4F0676}"/>
              </a:ext>
            </a:extLst>
          </p:cNvPr>
          <p:cNvGrpSpPr/>
          <p:nvPr/>
        </p:nvGrpSpPr>
        <p:grpSpPr>
          <a:xfrm>
            <a:off x="64009" y="189389"/>
            <a:ext cx="2455159" cy="6457389"/>
            <a:chOff x="64009" y="189389"/>
            <a:chExt cx="2455159" cy="6457389"/>
          </a:xfrm>
        </p:grpSpPr>
        <p:sp>
          <p:nvSpPr>
            <p:cNvPr id="35" name="Rechthoek: afgeronde hoeken 34">
              <a:extLst>
                <a:ext uri="{FF2B5EF4-FFF2-40B4-BE49-F238E27FC236}">
                  <a16:creationId xmlns:a16="http://schemas.microsoft.com/office/drawing/2014/main" id="{23F19132-D944-E0D3-2242-8B0A95BDBB08}"/>
                </a:ext>
              </a:extLst>
            </p:cNvPr>
            <p:cNvSpPr/>
            <p:nvPr/>
          </p:nvSpPr>
          <p:spPr>
            <a:xfrm>
              <a:off x="174151" y="405353"/>
              <a:ext cx="2182258" cy="6241425"/>
            </a:xfrm>
            <a:prstGeom prst="roundRect">
              <a:avLst>
                <a:gd name="adj" fmla="val 6192"/>
              </a:avLst>
            </a:prstGeom>
            <a:solidFill>
              <a:srgbClr val="FF9E7A"/>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9E7A"/>
                </a:solidFill>
              </a:endParaRPr>
            </a:p>
          </p:txBody>
        </p:sp>
        <p:grpSp>
          <p:nvGrpSpPr>
            <p:cNvPr id="36" name="Groep 35">
              <a:extLst>
                <a:ext uri="{FF2B5EF4-FFF2-40B4-BE49-F238E27FC236}">
                  <a16:creationId xmlns:a16="http://schemas.microsoft.com/office/drawing/2014/main" id="{0D700C47-F8F3-442C-6AAF-D4E8424952F2}"/>
                </a:ext>
              </a:extLst>
            </p:cNvPr>
            <p:cNvGrpSpPr/>
            <p:nvPr/>
          </p:nvGrpSpPr>
          <p:grpSpPr>
            <a:xfrm>
              <a:off x="64009" y="189389"/>
              <a:ext cx="2455159" cy="839718"/>
              <a:chOff x="64009" y="189389"/>
              <a:chExt cx="2455159" cy="839718"/>
            </a:xfrm>
          </p:grpSpPr>
          <p:sp>
            <p:nvSpPr>
              <p:cNvPr id="37" name="Tekstballon: rechthoek met afgeronde hoeken 36">
                <a:extLst>
                  <a:ext uri="{FF2B5EF4-FFF2-40B4-BE49-F238E27FC236}">
                    <a16:creationId xmlns:a16="http://schemas.microsoft.com/office/drawing/2014/main" id="{FE100DD8-0BB4-6D3C-7FD1-04557CE2D0E4}"/>
                  </a:ext>
                </a:extLst>
              </p:cNvPr>
              <p:cNvSpPr/>
              <p:nvPr/>
            </p:nvSpPr>
            <p:spPr>
              <a:xfrm>
                <a:off x="64009" y="189389"/>
                <a:ext cx="2394312" cy="839718"/>
              </a:xfrm>
              <a:prstGeom prst="wedgeRoundRectCallout">
                <a:avLst>
                  <a:gd name="adj1" fmla="val -35509"/>
                  <a:gd name="adj2" fmla="val 77501"/>
                  <a:gd name="adj3" fmla="val 16667"/>
                </a:avLst>
              </a:prstGeom>
              <a:solidFill>
                <a:srgbClr val="345C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solidFill>
                      <a:srgbClr val="EBE3E6"/>
                    </a:solidFill>
                  </a:ln>
                </a:endParaRPr>
              </a:p>
            </p:txBody>
          </p:sp>
          <p:sp>
            <p:nvSpPr>
              <p:cNvPr id="38" name="Tekstvak 37">
                <a:extLst>
                  <a:ext uri="{FF2B5EF4-FFF2-40B4-BE49-F238E27FC236}">
                    <a16:creationId xmlns:a16="http://schemas.microsoft.com/office/drawing/2014/main" id="{A50DB92C-D7C7-265C-9CCC-2C4ACA48EC33}"/>
                  </a:ext>
                </a:extLst>
              </p:cNvPr>
              <p:cNvSpPr txBox="1"/>
              <p:nvPr/>
            </p:nvSpPr>
            <p:spPr>
              <a:xfrm>
                <a:off x="574330" y="389406"/>
                <a:ext cx="1944838" cy="369332"/>
              </a:xfrm>
              <a:prstGeom prst="rect">
                <a:avLst/>
              </a:prstGeom>
              <a:noFill/>
            </p:spPr>
            <p:txBody>
              <a:bodyPr wrap="square" rtlCol="0">
                <a:spAutoFit/>
              </a:bodyPr>
              <a:lstStyle/>
              <a:p>
                <a:r>
                  <a:rPr lang="nl-NL" dirty="0">
                    <a:solidFill>
                      <a:schemeClr val="bg1"/>
                    </a:solidFill>
                  </a:rPr>
                  <a:t>Stappenplan</a:t>
                </a:r>
              </a:p>
            </p:txBody>
          </p:sp>
        </p:grpSp>
      </p:grpSp>
      <p:sp>
        <p:nvSpPr>
          <p:cNvPr id="8" name="Tekstvak 7">
            <a:extLst>
              <a:ext uri="{FF2B5EF4-FFF2-40B4-BE49-F238E27FC236}">
                <a16:creationId xmlns:a16="http://schemas.microsoft.com/office/drawing/2014/main" id="{0EF44ABD-CDF1-7961-1175-FB67E9D4BB25}"/>
              </a:ext>
            </a:extLst>
          </p:cNvPr>
          <p:cNvSpPr txBox="1"/>
          <p:nvPr/>
        </p:nvSpPr>
        <p:spPr>
          <a:xfrm>
            <a:off x="213250" y="1418513"/>
            <a:ext cx="1600200" cy="369332"/>
          </a:xfrm>
          <a:prstGeom prst="rect">
            <a:avLst/>
          </a:prstGeom>
          <a:noFill/>
        </p:spPr>
        <p:txBody>
          <a:bodyPr wrap="square" rtlCol="0">
            <a:spAutoFit/>
          </a:bodyPr>
          <a:lstStyle/>
          <a:p>
            <a:r>
              <a:rPr lang="nl-NL" b="1" dirty="0"/>
              <a:t>1: </a:t>
            </a:r>
            <a:r>
              <a:rPr lang="nl-NL" dirty="0"/>
              <a:t>Onderwerp</a:t>
            </a:r>
          </a:p>
        </p:txBody>
      </p:sp>
      <p:sp>
        <p:nvSpPr>
          <p:cNvPr id="15" name="Tekstvak 14">
            <a:extLst>
              <a:ext uri="{FF2B5EF4-FFF2-40B4-BE49-F238E27FC236}">
                <a16:creationId xmlns:a16="http://schemas.microsoft.com/office/drawing/2014/main" id="{98A715D3-5237-4E51-F2E0-610513AC8733}"/>
              </a:ext>
            </a:extLst>
          </p:cNvPr>
          <p:cNvSpPr txBox="1"/>
          <p:nvPr/>
        </p:nvSpPr>
        <p:spPr>
          <a:xfrm>
            <a:off x="213250" y="2400393"/>
            <a:ext cx="1716134" cy="369332"/>
          </a:xfrm>
          <a:prstGeom prst="rect">
            <a:avLst/>
          </a:prstGeom>
          <a:noFill/>
        </p:spPr>
        <p:txBody>
          <a:bodyPr wrap="square" rtlCol="0">
            <a:spAutoFit/>
          </a:bodyPr>
          <a:lstStyle/>
          <a:p>
            <a:r>
              <a:rPr lang="nl-NL" b="1" dirty="0"/>
              <a:t>2: </a:t>
            </a:r>
            <a:r>
              <a:rPr lang="nl-NL" dirty="0"/>
              <a:t>Soort grafiek</a:t>
            </a:r>
          </a:p>
        </p:txBody>
      </p:sp>
      <p:sp>
        <p:nvSpPr>
          <p:cNvPr id="16" name="Tekstvak 15">
            <a:extLst>
              <a:ext uri="{FF2B5EF4-FFF2-40B4-BE49-F238E27FC236}">
                <a16:creationId xmlns:a16="http://schemas.microsoft.com/office/drawing/2014/main" id="{1FAB63F5-7A57-6FBB-8501-06666CA6A2AA}"/>
              </a:ext>
            </a:extLst>
          </p:cNvPr>
          <p:cNvSpPr txBox="1"/>
          <p:nvPr/>
        </p:nvSpPr>
        <p:spPr>
          <a:xfrm>
            <a:off x="213250" y="3382272"/>
            <a:ext cx="1600200" cy="369332"/>
          </a:xfrm>
          <a:prstGeom prst="rect">
            <a:avLst/>
          </a:prstGeom>
          <a:noFill/>
        </p:spPr>
        <p:txBody>
          <a:bodyPr wrap="square" rtlCol="0">
            <a:spAutoFit/>
          </a:bodyPr>
          <a:lstStyle/>
          <a:p>
            <a:r>
              <a:rPr lang="nl-NL" b="1" dirty="0"/>
              <a:t>3: </a:t>
            </a:r>
            <a:r>
              <a:rPr lang="nl-NL" dirty="0"/>
              <a:t>X-as</a:t>
            </a:r>
          </a:p>
        </p:txBody>
      </p:sp>
      <p:sp>
        <p:nvSpPr>
          <p:cNvPr id="28" name="Tekstvak 27">
            <a:extLst>
              <a:ext uri="{FF2B5EF4-FFF2-40B4-BE49-F238E27FC236}">
                <a16:creationId xmlns:a16="http://schemas.microsoft.com/office/drawing/2014/main" id="{9E609966-D8B3-1A2C-E495-A26BA9E89838}"/>
              </a:ext>
            </a:extLst>
          </p:cNvPr>
          <p:cNvSpPr txBox="1"/>
          <p:nvPr/>
        </p:nvSpPr>
        <p:spPr>
          <a:xfrm>
            <a:off x="213250" y="4364153"/>
            <a:ext cx="1600200" cy="369332"/>
          </a:xfrm>
          <a:prstGeom prst="rect">
            <a:avLst/>
          </a:prstGeom>
          <a:noFill/>
        </p:spPr>
        <p:txBody>
          <a:bodyPr wrap="square" rtlCol="0">
            <a:spAutoFit/>
          </a:bodyPr>
          <a:lstStyle/>
          <a:p>
            <a:r>
              <a:rPr lang="nl-NL" b="1" dirty="0"/>
              <a:t>4: </a:t>
            </a:r>
            <a:r>
              <a:rPr lang="nl-NL" dirty="0"/>
              <a:t>Y-as</a:t>
            </a:r>
          </a:p>
        </p:txBody>
      </p:sp>
      <p:sp>
        <p:nvSpPr>
          <p:cNvPr id="29" name="Tekstvak 28">
            <a:extLst>
              <a:ext uri="{FF2B5EF4-FFF2-40B4-BE49-F238E27FC236}">
                <a16:creationId xmlns:a16="http://schemas.microsoft.com/office/drawing/2014/main" id="{C752E5D1-07EC-3B4E-EA8C-B20E1C05CAFF}"/>
              </a:ext>
            </a:extLst>
          </p:cNvPr>
          <p:cNvSpPr txBox="1"/>
          <p:nvPr/>
        </p:nvSpPr>
        <p:spPr>
          <a:xfrm>
            <a:off x="213250" y="5346032"/>
            <a:ext cx="1600200" cy="369332"/>
          </a:xfrm>
          <a:prstGeom prst="rect">
            <a:avLst/>
          </a:prstGeom>
          <a:noFill/>
        </p:spPr>
        <p:txBody>
          <a:bodyPr wrap="square" rtlCol="0">
            <a:spAutoFit/>
          </a:bodyPr>
          <a:lstStyle/>
          <a:p>
            <a:r>
              <a:rPr lang="nl-NL" b="1" dirty="0"/>
              <a:t>5: </a:t>
            </a:r>
            <a:r>
              <a:rPr lang="nl-NL" dirty="0"/>
              <a:t>Misleidend?</a:t>
            </a:r>
          </a:p>
        </p:txBody>
      </p:sp>
      <p:sp>
        <p:nvSpPr>
          <p:cNvPr id="30" name="Tekstvak 29">
            <a:extLst>
              <a:ext uri="{FF2B5EF4-FFF2-40B4-BE49-F238E27FC236}">
                <a16:creationId xmlns:a16="http://schemas.microsoft.com/office/drawing/2014/main" id="{A583D5AE-8948-72C9-BF2F-16A4E0400BEA}"/>
              </a:ext>
            </a:extLst>
          </p:cNvPr>
          <p:cNvSpPr txBox="1"/>
          <p:nvPr/>
        </p:nvSpPr>
        <p:spPr>
          <a:xfrm>
            <a:off x="460138" y="1670805"/>
            <a:ext cx="1716134" cy="523220"/>
          </a:xfrm>
          <a:prstGeom prst="rect">
            <a:avLst/>
          </a:prstGeom>
          <a:noFill/>
        </p:spPr>
        <p:txBody>
          <a:bodyPr wrap="square" rtlCol="0">
            <a:spAutoFit/>
          </a:bodyPr>
          <a:lstStyle/>
          <a:p>
            <a:r>
              <a:rPr lang="nl-NL" sz="1400" dirty="0"/>
              <a:t>Korting op energietarief</a:t>
            </a:r>
          </a:p>
        </p:txBody>
      </p:sp>
      <p:sp>
        <p:nvSpPr>
          <p:cNvPr id="31" name="Tekstvak 30">
            <a:extLst>
              <a:ext uri="{FF2B5EF4-FFF2-40B4-BE49-F238E27FC236}">
                <a16:creationId xmlns:a16="http://schemas.microsoft.com/office/drawing/2014/main" id="{9C52E63D-F660-6AE1-FA02-0F132EFEF469}"/>
              </a:ext>
            </a:extLst>
          </p:cNvPr>
          <p:cNvSpPr txBox="1"/>
          <p:nvPr/>
        </p:nvSpPr>
        <p:spPr>
          <a:xfrm>
            <a:off x="460138" y="2668767"/>
            <a:ext cx="1868424" cy="408319"/>
          </a:xfrm>
          <a:prstGeom prst="rect">
            <a:avLst/>
          </a:prstGeom>
          <a:noFill/>
        </p:spPr>
        <p:txBody>
          <a:bodyPr wrap="square" rtlCol="0">
            <a:spAutoFit/>
          </a:bodyPr>
          <a:lstStyle/>
          <a:p>
            <a:r>
              <a:rPr lang="nl-NL" sz="1400" dirty="0"/>
              <a:t>Staafdiagram</a:t>
            </a:r>
          </a:p>
        </p:txBody>
      </p:sp>
      <p:sp>
        <p:nvSpPr>
          <p:cNvPr id="32" name="Tekstvak 31">
            <a:extLst>
              <a:ext uri="{FF2B5EF4-FFF2-40B4-BE49-F238E27FC236}">
                <a16:creationId xmlns:a16="http://schemas.microsoft.com/office/drawing/2014/main" id="{479EAF56-75C6-4D82-088B-14E9AFA9E04A}"/>
              </a:ext>
            </a:extLst>
          </p:cNvPr>
          <p:cNvSpPr txBox="1"/>
          <p:nvPr/>
        </p:nvSpPr>
        <p:spPr>
          <a:xfrm>
            <a:off x="460138" y="3699677"/>
            <a:ext cx="1868424" cy="523220"/>
          </a:xfrm>
          <a:prstGeom prst="rect">
            <a:avLst/>
          </a:prstGeom>
          <a:noFill/>
        </p:spPr>
        <p:txBody>
          <a:bodyPr wrap="square" rtlCol="0">
            <a:spAutoFit/>
          </a:bodyPr>
          <a:lstStyle/>
          <a:p>
            <a:r>
              <a:rPr lang="nl-NL" sz="1400" dirty="0"/>
              <a:t>Twee verschillende energiecontracten</a:t>
            </a:r>
          </a:p>
        </p:txBody>
      </p:sp>
      <p:sp>
        <p:nvSpPr>
          <p:cNvPr id="33" name="Tekstvak 32">
            <a:extLst>
              <a:ext uri="{FF2B5EF4-FFF2-40B4-BE49-F238E27FC236}">
                <a16:creationId xmlns:a16="http://schemas.microsoft.com/office/drawing/2014/main" id="{8ABD370A-0493-ACB8-A882-303BA5A7C183}"/>
              </a:ext>
            </a:extLst>
          </p:cNvPr>
          <p:cNvSpPr txBox="1"/>
          <p:nvPr/>
        </p:nvSpPr>
        <p:spPr>
          <a:xfrm>
            <a:off x="460138" y="4634629"/>
            <a:ext cx="1868424" cy="307777"/>
          </a:xfrm>
          <a:prstGeom prst="rect">
            <a:avLst/>
          </a:prstGeom>
          <a:noFill/>
        </p:spPr>
        <p:txBody>
          <a:bodyPr wrap="square" rtlCol="0">
            <a:spAutoFit/>
          </a:bodyPr>
          <a:lstStyle/>
          <a:p>
            <a:r>
              <a:rPr lang="nl-NL" sz="1400" dirty="0"/>
              <a:t>Prijs in euro’s</a:t>
            </a:r>
          </a:p>
        </p:txBody>
      </p:sp>
      <p:sp>
        <p:nvSpPr>
          <p:cNvPr id="34" name="Tekstvak 33">
            <a:extLst>
              <a:ext uri="{FF2B5EF4-FFF2-40B4-BE49-F238E27FC236}">
                <a16:creationId xmlns:a16="http://schemas.microsoft.com/office/drawing/2014/main" id="{9BADE00A-6B66-6894-4FD1-7F5A6798B987}"/>
              </a:ext>
            </a:extLst>
          </p:cNvPr>
          <p:cNvSpPr txBox="1"/>
          <p:nvPr/>
        </p:nvSpPr>
        <p:spPr>
          <a:xfrm>
            <a:off x="460138" y="5631856"/>
            <a:ext cx="1868424" cy="408319"/>
          </a:xfrm>
          <a:prstGeom prst="rect">
            <a:avLst/>
          </a:prstGeom>
          <a:noFill/>
        </p:spPr>
        <p:txBody>
          <a:bodyPr wrap="square" rtlCol="0">
            <a:spAutoFit/>
          </a:bodyPr>
          <a:lstStyle/>
          <a:p>
            <a:r>
              <a:rPr lang="nl-NL" sz="1400" dirty="0"/>
              <a:t>JA!</a:t>
            </a:r>
          </a:p>
        </p:txBody>
      </p:sp>
    </p:spTree>
    <p:extLst>
      <p:ext uri="{BB962C8B-B14F-4D97-AF65-F5344CB8AC3E}">
        <p14:creationId xmlns:p14="http://schemas.microsoft.com/office/powerpoint/2010/main" val="312387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p:bldP spid="15" grpId="0"/>
      <p:bldP spid="16" grpId="0"/>
      <p:bldP spid="28" grpId="0"/>
      <p:bldP spid="29" grpId="0"/>
      <p:bldP spid="30" grpId="0"/>
      <p:bldP spid="31" grpId="0"/>
      <p:bldP spid="32" grpId="0"/>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grafiek&#10;&#10;Automatisch gegenereerde beschrijving">
            <a:extLst>
              <a:ext uri="{FF2B5EF4-FFF2-40B4-BE49-F238E27FC236}">
                <a16:creationId xmlns:a16="http://schemas.microsoft.com/office/drawing/2014/main" id="{64B75F99-1547-CDB4-B44E-8835812D8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84230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B5F96AB5-2821-8D31-6277-47E6B971E593}"/>
              </a:ext>
            </a:extLst>
          </p:cNvPr>
          <p:cNvSpPr/>
          <p:nvPr/>
        </p:nvSpPr>
        <p:spPr>
          <a:xfrm>
            <a:off x="-101192" y="-53811"/>
            <a:ext cx="2345017" cy="7159752"/>
          </a:xfrm>
          <a:prstGeom prst="rect">
            <a:avLst/>
          </a:prstGeom>
          <a:solidFill>
            <a:srgbClr val="D4E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72080FB6-0F69-48ED-C5A6-ED5FDE1EA3C7}"/>
              </a:ext>
            </a:extLst>
          </p:cNvPr>
          <p:cNvPicPr>
            <a:picLocks noChangeAspect="1"/>
          </p:cNvPicPr>
          <p:nvPr/>
        </p:nvPicPr>
        <p:blipFill rotWithShape="1">
          <a:blip r:embed="rId2">
            <a:extLst>
              <a:ext uri="{28A0092B-C50C-407E-A947-70E740481C1C}">
                <a14:useLocalDpi xmlns:a14="http://schemas.microsoft.com/office/drawing/2010/main" val="0"/>
              </a:ext>
            </a:extLst>
          </a:blip>
          <a:srcRect l="9770"/>
          <a:stretch/>
        </p:blipFill>
        <p:spPr>
          <a:xfrm>
            <a:off x="1891014" y="4774"/>
            <a:ext cx="11000820" cy="6858000"/>
          </a:xfrm>
          <a:prstGeom prst="rect">
            <a:avLst/>
          </a:prstGeom>
        </p:spPr>
      </p:pic>
      <p:grpSp>
        <p:nvGrpSpPr>
          <p:cNvPr id="4" name="Groep 3">
            <a:extLst>
              <a:ext uri="{FF2B5EF4-FFF2-40B4-BE49-F238E27FC236}">
                <a16:creationId xmlns:a16="http://schemas.microsoft.com/office/drawing/2014/main" id="{3561B9C0-9DF5-4636-70DB-339276E229A2}"/>
              </a:ext>
            </a:extLst>
          </p:cNvPr>
          <p:cNvGrpSpPr/>
          <p:nvPr/>
        </p:nvGrpSpPr>
        <p:grpSpPr>
          <a:xfrm>
            <a:off x="64009" y="189389"/>
            <a:ext cx="2455159" cy="6457389"/>
            <a:chOff x="64009" y="189389"/>
            <a:chExt cx="2455159" cy="6457389"/>
          </a:xfrm>
        </p:grpSpPr>
        <p:sp>
          <p:nvSpPr>
            <p:cNvPr id="26" name="Rechthoek: afgeronde hoeken 25">
              <a:extLst>
                <a:ext uri="{FF2B5EF4-FFF2-40B4-BE49-F238E27FC236}">
                  <a16:creationId xmlns:a16="http://schemas.microsoft.com/office/drawing/2014/main" id="{05C1979C-AB14-A179-FB86-4C1ACCBC9A21}"/>
                </a:ext>
              </a:extLst>
            </p:cNvPr>
            <p:cNvSpPr/>
            <p:nvPr/>
          </p:nvSpPr>
          <p:spPr>
            <a:xfrm>
              <a:off x="174151" y="405353"/>
              <a:ext cx="2182258" cy="6241425"/>
            </a:xfrm>
            <a:prstGeom prst="roundRect">
              <a:avLst>
                <a:gd name="adj" fmla="val 6192"/>
              </a:avLst>
            </a:prstGeom>
            <a:solidFill>
              <a:srgbClr val="FF9E7A"/>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9E7A"/>
                </a:solidFill>
              </a:endParaRPr>
            </a:p>
          </p:txBody>
        </p:sp>
        <p:grpSp>
          <p:nvGrpSpPr>
            <p:cNvPr id="27" name="Groep 26">
              <a:extLst>
                <a:ext uri="{FF2B5EF4-FFF2-40B4-BE49-F238E27FC236}">
                  <a16:creationId xmlns:a16="http://schemas.microsoft.com/office/drawing/2014/main" id="{3E81AF7B-890F-B11A-D14E-8ADFA503D06F}"/>
                </a:ext>
              </a:extLst>
            </p:cNvPr>
            <p:cNvGrpSpPr/>
            <p:nvPr/>
          </p:nvGrpSpPr>
          <p:grpSpPr>
            <a:xfrm>
              <a:off x="64009" y="189389"/>
              <a:ext cx="2455159" cy="839718"/>
              <a:chOff x="64009" y="189389"/>
              <a:chExt cx="2455159" cy="839718"/>
            </a:xfrm>
          </p:grpSpPr>
          <p:sp>
            <p:nvSpPr>
              <p:cNvPr id="28" name="Tekstballon: rechthoek met afgeronde hoeken 27">
                <a:extLst>
                  <a:ext uri="{FF2B5EF4-FFF2-40B4-BE49-F238E27FC236}">
                    <a16:creationId xmlns:a16="http://schemas.microsoft.com/office/drawing/2014/main" id="{FACD39BF-761A-E821-CC3C-97588C304C87}"/>
                  </a:ext>
                </a:extLst>
              </p:cNvPr>
              <p:cNvSpPr/>
              <p:nvPr/>
            </p:nvSpPr>
            <p:spPr>
              <a:xfrm>
                <a:off x="64009" y="189389"/>
                <a:ext cx="2394312" cy="839718"/>
              </a:xfrm>
              <a:prstGeom prst="wedgeRoundRectCallout">
                <a:avLst>
                  <a:gd name="adj1" fmla="val -35509"/>
                  <a:gd name="adj2" fmla="val 77501"/>
                  <a:gd name="adj3" fmla="val 16667"/>
                </a:avLst>
              </a:prstGeom>
              <a:solidFill>
                <a:srgbClr val="345C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solidFill>
                      <a:srgbClr val="EBE3E6"/>
                    </a:solidFill>
                  </a:ln>
                </a:endParaRPr>
              </a:p>
            </p:txBody>
          </p:sp>
          <p:sp>
            <p:nvSpPr>
              <p:cNvPr id="29" name="Tekstvak 28">
                <a:extLst>
                  <a:ext uri="{FF2B5EF4-FFF2-40B4-BE49-F238E27FC236}">
                    <a16:creationId xmlns:a16="http://schemas.microsoft.com/office/drawing/2014/main" id="{F3CAF6DA-023A-E484-E8F6-8D47DE3BD60C}"/>
                  </a:ext>
                </a:extLst>
              </p:cNvPr>
              <p:cNvSpPr txBox="1"/>
              <p:nvPr/>
            </p:nvSpPr>
            <p:spPr>
              <a:xfrm>
                <a:off x="574330" y="389406"/>
                <a:ext cx="1944838" cy="369332"/>
              </a:xfrm>
              <a:prstGeom prst="rect">
                <a:avLst/>
              </a:prstGeom>
              <a:noFill/>
            </p:spPr>
            <p:txBody>
              <a:bodyPr wrap="square" rtlCol="0">
                <a:spAutoFit/>
              </a:bodyPr>
              <a:lstStyle/>
              <a:p>
                <a:r>
                  <a:rPr lang="nl-NL" dirty="0">
                    <a:solidFill>
                      <a:schemeClr val="bg1"/>
                    </a:solidFill>
                  </a:rPr>
                  <a:t>Stappenplan</a:t>
                </a:r>
              </a:p>
            </p:txBody>
          </p:sp>
        </p:grpSp>
      </p:grpSp>
      <p:sp>
        <p:nvSpPr>
          <p:cNvPr id="16" name="Tekstvak 15">
            <a:extLst>
              <a:ext uri="{FF2B5EF4-FFF2-40B4-BE49-F238E27FC236}">
                <a16:creationId xmlns:a16="http://schemas.microsoft.com/office/drawing/2014/main" id="{275F824E-116B-D73A-DFFD-C5540F45A5B8}"/>
              </a:ext>
            </a:extLst>
          </p:cNvPr>
          <p:cNvSpPr txBox="1"/>
          <p:nvPr/>
        </p:nvSpPr>
        <p:spPr>
          <a:xfrm>
            <a:off x="213250" y="1418513"/>
            <a:ext cx="1600200" cy="369332"/>
          </a:xfrm>
          <a:prstGeom prst="rect">
            <a:avLst/>
          </a:prstGeom>
          <a:noFill/>
        </p:spPr>
        <p:txBody>
          <a:bodyPr wrap="square" rtlCol="0">
            <a:spAutoFit/>
          </a:bodyPr>
          <a:lstStyle/>
          <a:p>
            <a:r>
              <a:rPr lang="nl-NL" b="1" dirty="0"/>
              <a:t>1: </a:t>
            </a:r>
            <a:r>
              <a:rPr lang="nl-NL" dirty="0"/>
              <a:t>Onderwerp</a:t>
            </a:r>
          </a:p>
        </p:txBody>
      </p:sp>
      <p:sp>
        <p:nvSpPr>
          <p:cNvPr id="17" name="Tekstvak 16">
            <a:extLst>
              <a:ext uri="{FF2B5EF4-FFF2-40B4-BE49-F238E27FC236}">
                <a16:creationId xmlns:a16="http://schemas.microsoft.com/office/drawing/2014/main" id="{7E292A99-3FC9-A037-089D-FBC205E7F288}"/>
              </a:ext>
            </a:extLst>
          </p:cNvPr>
          <p:cNvSpPr txBox="1"/>
          <p:nvPr/>
        </p:nvSpPr>
        <p:spPr>
          <a:xfrm>
            <a:off x="213250" y="2400393"/>
            <a:ext cx="1716134" cy="369332"/>
          </a:xfrm>
          <a:prstGeom prst="rect">
            <a:avLst/>
          </a:prstGeom>
          <a:noFill/>
        </p:spPr>
        <p:txBody>
          <a:bodyPr wrap="square" rtlCol="0">
            <a:spAutoFit/>
          </a:bodyPr>
          <a:lstStyle/>
          <a:p>
            <a:r>
              <a:rPr lang="nl-NL" b="1" dirty="0"/>
              <a:t>2: </a:t>
            </a:r>
            <a:r>
              <a:rPr lang="nl-NL" dirty="0"/>
              <a:t>Soort grafiek</a:t>
            </a:r>
          </a:p>
        </p:txBody>
      </p:sp>
      <p:sp>
        <p:nvSpPr>
          <p:cNvPr id="21" name="Tekstvak 20">
            <a:extLst>
              <a:ext uri="{FF2B5EF4-FFF2-40B4-BE49-F238E27FC236}">
                <a16:creationId xmlns:a16="http://schemas.microsoft.com/office/drawing/2014/main" id="{776D89D6-2570-565A-01F3-9097CB367F74}"/>
              </a:ext>
            </a:extLst>
          </p:cNvPr>
          <p:cNvSpPr txBox="1"/>
          <p:nvPr/>
        </p:nvSpPr>
        <p:spPr>
          <a:xfrm>
            <a:off x="460138" y="1670805"/>
            <a:ext cx="1716134" cy="523220"/>
          </a:xfrm>
          <a:prstGeom prst="rect">
            <a:avLst/>
          </a:prstGeom>
          <a:noFill/>
        </p:spPr>
        <p:txBody>
          <a:bodyPr wrap="square" rtlCol="0">
            <a:spAutoFit/>
          </a:bodyPr>
          <a:lstStyle/>
          <a:p>
            <a:r>
              <a:rPr lang="nl-NL" sz="1400" dirty="0"/>
              <a:t>Snelheid internet browsers</a:t>
            </a:r>
          </a:p>
        </p:txBody>
      </p:sp>
      <p:sp>
        <p:nvSpPr>
          <p:cNvPr id="22" name="Tekstvak 21">
            <a:extLst>
              <a:ext uri="{FF2B5EF4-FFF2-40B4-BE49-F238E27FC236}">
                <a16:creationId xmlns:a16="http://schemas.microsoft.com/office/drawing/2014/main" id="{4C4B2B78-B551-8BA0-CFA7-B325FDFB3282}"/>
              </a:ext>
            </a:extLst>
          </p:cNvPr>
          <p:cNvSpPr txBox="1"/>
          <p:nvPr/>
        </p:nvSpPr>
        <p:spPr>
          <a:xfrm>
            <a:off x="460138" y="2668767"/>
            <a:ext cx="1868424" cy="307777"/>
          </a:xfrm>
          <a:prstGeom prst="rect">
            <a:avLst/>
          </a:prstGeom>
          <a:noFill/>
        </p:spPr>
        <p:txBody>
          <a:bodyPr wrap="square" rtlCol="0">
            <a:spAutoFit/>
          </a:bodyPr>
          <a:lstStyle/>
          <a:p>
            <a:r>
              <a:rPr lang="nl-NL" sz="1400" dirty="0"/>
              <a:t>Verbogen staafdiagram</a:t>
            </a:r>
          </a:p>
        </p:txBody>
      </p:sp>
    </p:spTree>
    <p:extLst>
      <p:ext uri="{BB962C8B-B14F-4D97-AF65-F5344CB8AC3E}">
        <p14:creationId xmlns:p14="http://schemas.microsoft.com/office/powerpoint/2010/main" val="98480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0D0A7D7-AE8B-6053-ED7D-3F6012604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Boog 6">
            <a:extLst>
              <a:ext uri="{FF2B5EF4-FFF2-40B4-BE49-F238E27FC236}">
                <a16:creationId xmlns:a16="http://schemas.microsoft.com/office/drawing/2014/main" id="{FDB85145-5D53-7662-1CB7-5C53CE7F9EE8}"/>
              </a:ext>
            </a:extLst>
          </p:cNvPr>
          <p:cNvSpPr/>
          <p:nvPr/>
        </p:nvSpPr>
        <p:spPr>
          <a:xfrm rot="6268733">
            <a:off x="3422767" y="1634998"/>
            <a:ext cx="1155466" cy="1146553"/>
          </a:xfrm>
          <a:prstGeom prst="arc">
            <a:avLst>
              <a:gd name="adj1" fmla="val 2213875"/>
              <a:gd name="adj2" fmla="val 12791965"/>
            </a:avLst>
          </a:prstGeom>
          <a:ln w="571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2" name="Boog 11">
            <a:extLst>
              <a:ext uri="{FF2B5EF4-FFF2-40B4-BE49-F238E27FC236}">
                <a16:creationId xmlns:a16="http://schemas.microsoft.com/office/drawing/2014/main" id="{4998A595-4549-CE69-A272-62FD389640B3}"/>
              </a:ext>
            </a:extLst>
          </p:cNvPr>
          <p:cNvSpPr/>
          <p:nvPr/>
        </p:nvSpPr>
        <p:spPr>
          <a:xfrm rot="6268733">
            <a:off x="5178124" y="1369255"/>
            <a:ext cx="1665683" cy="1658828"/>
          </a:xfrm>
          <a:prstGeom prst="arc">
            <a:avLst>
              <a:gd name="adj1" fmla="val 2213875"/>
              <a:gd name="adj2" fmla="val 17471200"/>
            </a:avLst>
          </a:prstGeom>
          <a:ln w="571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3" name="Boog 12">
            <a:extLst>
              <a:ext uri="{FF2B5EF4-FFF2-40B4-BE49-F238E27FC236}">
                <a16:creationId xmlns:a16="http://schemas.microsoft.com/office/drawing/2014/main" id="{2AFEE0DE-D314-4CFB-7DF1-AB65F2FDF52F}"/>
              </a:ext>
            </a:extLst>
          </p:cNvPr>
          <p:cNvSpPr/>
          <p:nvPr/>
        </p:nvSpPr>
        <p:spPr>
          <a:xfrm rot="6268733">
            <a:off x="7443687" y="1634986"/>
            <a:ext cx="1155466" cy="1146574"/>
          </a:xfrm>
          <a:prstGeom prst="arc">
            <a:avLst>
              <a:gd name="adj1" fmla="val 2213875"/>
              <a:gd name="adj2" fmla="val 6606662"/>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23729018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0D0A7D7-AE8B-6053-ED7D-3F6012604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Boog 6">
            <a:extLst>
              <a:ext uri="{FF2B5EF4-FFF2-40B4-BE49-F238E27FC236}">
                <a16:creationId xmlns:a16="http://schemas.microsoft.com/office/drawing/2014/main" id="{FDB85145-5D53-7662-1CB7-5C53CE7F9EE8}"/>
              </a:ext>
            </a:extLst>
          </p:cNvPr>
          <p:cNvSpPr/>
          <p:nvPr/>
        </p:nvSpPr>
        <p:spPr>
          <a:xfrm rot="6268733">
            <a:off x="3570412" y="1963154"/>
            <a:ext cx="885154" cy="982710"/>
          </a:xfrm>
          <a:prstGeom prst="arc">
            <a:avLst>
              <a:gd name="adj1" fmla="val 2213875"/>
              <a:gd name="adj2" fmla="val 10312662"/>
            </a:avLst>
          </a:prstGeom>
          <a:ln w="571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cxnSp>
        <p:nvCxnSpPr>
          <p:cNvPr id="2" name="Rechte verbindingslijn 1">
            <a:extLst>
              <a:ext uri="{FF2B5EF4-FFF2-40B4-BE49-F238E27FC236}">
                <a16:creationId xmlns:a16="http://schemas.microsoft.com/office/drawing/2014/main" id="{C1E55F0E-8B5B-4149-CA75-6CC32B006431}"/>
              </a:ext>
            </a:extLst>
          </p:cNvPr>
          <p:cNvCxnSpPr>
            <a:cxnSpLocks/>
          </p:cNvCxnSpPr>
          <p:nvPr/>
        </p:nvCxnSpPr>
        <p:spPr>
          <a:xfrm>
            <a:off x="3639312" y="2715768"/>
            <a:ext cx="877824" cy="1225296"/>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BA2C84C3-8AFD-AE18-F06C-EA68BB8D9B8B}"/>
              </a:ext>
            </a:extLst>
          </p:cNvPr>
          <p:cNvCxnSpPr>
            <a:cxnSpLocks/>
          </p:cNvCxnSpPr>
          <p:nvPr/>
        </p:nvCxnSpPr>
        <p:spPr>
          <a:xfrm>
            <a:off x="5230368" y="2454509"/>
            <a:ext cx="402336" cy="935184"/>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4" name="Boog 23">
            <a:extLst>
              <a:ext uri="{FF2B5EF4-FFF2-40B4-BE49-F238E27FC236}">
                <a16:creationId xmlns:a16="http://schemas.microsoft.com/office/drawing/2014/main" id="{A07C1C05-5E0A-0252-085B-48C32C96341D}"/>
              </a:ext>
            </a:extLst>
          </p:cNvPr>
          <p:cNvSpPr/>
          <p:nvPr/>
        </p:nvSpPr>
        <p:spPr>
          <a:xfrm rot="7406265">
            <a:off x="5254135" y="1874450"/>
            <a:ext cx="885154" cy="982710"/>
          </a:xfrm>
          <a:prstGeom prst="arc">
            <a:avLst>
              <a:gd name="adj1" fmla="val 2213875"/>
              <a:gd name="adj2" fmla="val 10312662"/>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cxnSp>
        <p:nvCxnSpPr>
          <p:cNvPr id="25" name="Rechte verbindingslijn 24">
            <a:extLst>
              <a:ext uri="{FF2B5EF4-FFF2-40B4-BE49-F238E27FC236}">
                <a16:creationId xmlns:a16="http://schemas.microsoft.com/office/drawing/2014/main" id="{A68D6517-19F4-0B91-71A9-8F8D60B98D87}"/>
              </a:ext>
            </a:extLst>
          </p:cNvPr>
          <p:cNvCxnSpPr>
            <a:cxnSpLocks/>
          </p:cNvCxnSpPr>
          <p:nvPr/>
        </p:nvCxnSpPr>
        <p:spPr>
          <a:xfrm flipH="1">
            <a:off x="7383980" y="2523744"/>
            <a:ext cx="168964" cy="905256"/>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Boog 26">
            <a:extLst>
              <a:ext uri="{FF2B5EF4-FFF2-40B4-BE49-F238E27FC236}">
                <a16:creationId xmlns:a16="http://schemas.microsoft.com/office/drawing/2014/main" id="{08F97BAC-4F14-10DE-184E-5FE803A92C80}"/>
              </a:ext>
            </a:extLst>
          </p:cNvPr>
          <p:cNvSpPr/>
          <p:nvPr/>
        </p:nvSpPr>
        <p:spPr>
          <a:xfrm rot="9753929">
            <a:off x="7510532" y="2318581"/>
            <a:ext cx="865111" cy="794372"/>
          </a:xfrm>
          <a:prstGeom prst="arc">
            <a:avLst>
              <a:gd name="adj1" fmla="val 2213875"/>
              <a:gd name="adj2" fmla="val 7107271"/>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Tree>
    <p:extLst>
      <p:ext uri="{BB962C8B-B14F-4D97-AF65-F5344CB8AC3E}">
        <p14:creationId xmlns:p14="http://schemas.microsoft.com/office/powerpoint/2010/main" val="14127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0D0A7D7-AE8B-6053-ED7D-3F6012604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3" name="Rechte verbindingslijn 2">
            <a:extLst>
              <a:ext uri="{FF2B5EF4-FFF2-40B4-BE49-F238E27FC236}">
                <a16:creationId xmlns:a16="http://schemas.microsoft.com/office/drawing/2014/main" id="{2CF7C2DA-B931-0FF2-43FE-5734A7B83D5A}"/>
              </a:ext>
            </a:extLst>
          </p:cNvPr>
          <p:cNvCxnSpPr/>
          <p:nvPr/>
        </p:nvCxnSpPr>
        <p:spPr>
          <a:xfrm>
            <a:off x="4700016" y="4553712"/>
            <a:ext cx="0" cy="155448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6D58A14F-9BD5-FE20-30C1-26CA51907919}"/>
              </a:ext>
            </a:extLst>
          </p:cNvPr>
          <p:cNvCxnSpPr/>
          <p:nvPr/>
        </p:nvCxnSpPr>
        <p:spPr>
          <a:xfrm>
            <a:off x="5870448" y="3959352"/>
            <a:ext cx="0" cy="214884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861D2882-D48E-047E-47AD-5071C68AA410}"/>
              </a:ext>
            </a:extLst>
          </p:cNvPr>
          <p:cNvCxnSpPr/>
          <p:nvPr/>
        </p:nvCxnSpPr>
        <p:spPr>
          <a:xfrm>
            <a:off x="7040880" y="5303520"/>
            <a:ext cx="0" cy="804672"/>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10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0D0A7D7-AE8B-6053-ED7D-3F6012604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3" name="Rechte verbindingslijn 2">
            <a:extLst>
              <a:ext uri="{FF2B5EF4-FFF2-40B4-BE49-F238E27FC236}">
                <a16:creationId xmlns:a16="http://schemas.microsoft.com/office/drawing/2014/main" id="{2CF7C2DA-B931-0FF2-43FE-5734A7B83D5A}"/>
              </a:ext>
            </a:extLst>
          </p:cNvPr>
          <p:cNvCxnSpPr/>
          <p:nvPr/>
        </p:nvCxnSpPr>
        <p:spPr>
          <a:xfrm>
            <a:off x="4700016" y="4553712"/>
            <a:ext cx="0" cy="155448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6D58A14F-9BD5-FE20-30C1-26CA51907919}"/>
              </a:ext>
            </a:extLst>
          </p:cNvPr>
          <p:cNvCxnSpPr/>
          <p:nvPr/>
        </p:nvCxnSpPr>
        <p:spPr>
          <a:xfrm>
            <a:off x="5870448" y="3959352"/>
            <a:ext cx="0" cy="214884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861D2882-D48E-047E-47AD-5071C68AA410}"/>
              </a:ext>
            </a:extLst>
          </p:cNvPr>
          <p:cNvCxnSpPr/>
          <p:nvPr/>
        </p:nvCxnSpPr>
        <p:spPr>
          <a:xfrm>
            <a:off x="7040880" y="5303520"/>
            <a:ext cx="0" cy="804672"/>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07F0DB36-F99A-E306-8E9F-26D388FE3A93}"/>
              </a:ext>
            </a:extLst>
          </p:cNvPr>
          <p:cNvSpPr txBox="1"/>
          <p:nvPr/>
        </p:nvSpPr>
        <p:spPr>
          <a:xfrm>
            <a:off x="9780924" y="3110566"/>
            <a:ext cx="1950938" cy="830997"/>
          </a:xfrm>
          <a:prstGeom prst="rect">
            <a:avLst/>
          </a:prstGeom>
          <a:noFill/>
        </p:spPr>
        <p:txBody>
          <a:bodyPr wrap="square" rtlCol="0">
            <a:spAutoFit/>
          </a:bodyPr>
          <a:lstStyle/>
          <a:p>
            <a:r>
              <a:rPr lang="nl-NL" sz="2400" dirty="0"/>
              <a:t>Is er iets dat je opvalt?</a:t>
            </a:r>
          </a:p>
        </p:txBody>
      </p:sp>
      <p:sp>
        <p:nvSpPr>
          <p:cNvPr id="20" name="Ovaal 19">
            <a:extLst>
              <a:ext uri="{FF2B5EF4-FFF2-40B4-BE49-F238E27FC236}">
                <a16:creationId xmlns:a16="http://schemas.microsoft.com/office/drawing/2014/main" id="{D397F7AE-103B-DAAB-6E83-2B600736FEE7}"/>
              </a:ext>
            </a:extLst>
          </p:cNvPr>
          <p:cNvSpPr/>
          <p:nvPr/>
        </p:nvSpPr>
        <p:spPr>
          <a:xfrm>
            <a:off x="2790863" y="5263831"/>
            <a:ext cx="1477444" cy="1382947"/>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59" name="Groep 58">
            <a:extLst>
              <a:ext uri="{FF2B5EF4-FFF2-40B4-BE49-F238E27FC236}">
                <a16:creationId xmlns:a16="http://schemas.microsoft.com/office/drawing/2014/main" id="{A356299F-7965-A758-E4B0-06C4512E2B57}"/>
              </a:ext>
            </a:extLst>
          </p:cNvPr>
          <p:cNvGrpSpPr/>
          <p:nvPr/>
        </p:nvGrpSpPr>
        <p:grpSpPr>
          <a:xfrm>
            <a:off x="64009" y="189389"/>
            <a:ext cx="2455159" cy="6457389"/>
            <a:chOff x="64009" y="189389"/>
            <a:chExt cx="2455159" cy="6457389"/>
          </a:xfrm>
        </p:grpSpPr>
        <p:sp>
          <p:nvSpPr>
            <p:cNvPr id="69" name="Rechthoek: afgeronde hoeken 68">
              <a:extLst>
                <a:ext uri="{FF2B5EF4-FFF2-40B4-BE49-F238E27FC236}">
                  <a16:creationId xmlns:a16="http://schemas.microsoft.com/office/drawing/2014/main" id="{E24B9100-7FF9-224B-0864-CAFCD96A2F90}"/>
                </a:ext>
              </a:extLst>
            </p:cNvPr>
            <p:cNvSpPr/>
            <p:nvPr/>
          </p:nvSpPr>
          <p:spPr>
            <a:xfrm>
              <a:off x="174151" y="405353"/>
              <a:ext cx="2182258" cy="6241425"/>
            </a:xfrm>
            <a:prstGeom prst="roundRect">
              <a:avLst>
                <a:gd name="adj" fmla="val 6192"/>
              </a:avLst>
            </a:prstGeom>
            <a:solidFill>
              <a:srgbClr val="FF9E7A"/>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9E7A"/>
                </a:solidFill>
              </a:endParaRPr>
            </a:p>
          </p:txBody>
        </p:sp>
        <p:grpSp>
          <p:nvGrpSpPr>
            <p:cNvPr id="70" name="Groep 69">
              <a:extLst>
                <a:ext uri="{FF2B5EF4-FFF2-40B4-BE49-F238E27FC236}">
                  <a16:creationId xmlns:a16="http://schemas.microsoft.com/office/drawing/2014/main" id="{9C7555CE-A51B-DAA4-A9C5-F70642D14B3E}"/>
                </a:ext>
              </a:extLst>
            </p:cNvPr>
            <p:cNvGrpSpPr/>
            <p:nvPr/>
          </p:nvGrpSpPr>
          <p:grpSpPr>
            <a:xfrm>
              <a:off x="64009" y="189389"/>
              <a:ext cx="2455159" cy="839718"/>
              <a:chOff x="64009" y="189389"/>
              <a:chExt cx="2455159" cy="839718"/>
            </a:xfrm>
          </p:grpSpPr>
          <p:sp>
            <p:nvSpPr>
              <p:cNvPr id="71" name="Tekstballon: rechthoek met afgeronde hoeken 70">
                <a:extLst>
                  <a:ext uri="{FF2B5EF4-FFF2-40B4-BE49-F238E27FC236}">
                    <a16:creationId xmlns:a16="http://schemas.microsoft.com/office/drawing/2014/main" id="{E877BB07-38D8-95B5-E93E-E395A32B20E6}"/>
                  </a:ext>
                </a:extLst>
              </p:cNvPr>
              <p:cNvSpPr/>
              <p:nvPr/>
            </p:nvSpPr>
            <p:spPr>
              <a:xfrm>
                <a:off x="64009" y="189389"/>
                <a:ext cx="2394312" cy="839718"/>
              </a:xfrm>
              <a:prstGeom prst="wedgeRoundRectCallout">
                <a:avLst>
                  <a:gd name="adj1" fmla="val -35509"/>
                  <a:gd name="adj2" fmla="val 77501"/>
                  <a:gd name="adj3" fmla="val 16667"/>
                </a:avLst>
              </a:prstGeom>
              <a:solidFill>
                <a:srgbClr val="345C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solidFill>
                      <a:srgbClr val="EBE3E6"/>
                    </a:solidFill>
                  </a:ln>
                </a:endParaRPr>
              </a:p>
            </p:txBody>
          </p:sp>
          <p:sp>
            <p:nvSpPr>
              <p:cNvPr id="72" name="Tekstvak 71">
                <a:extLst>
                  <a:ext uri="{FF2B5EF4-FFF2-40B4-BE49-F238E27FC236}">
                    <a16:creationId xmlns:a16="http://schemas.microsoft.com/office/drawing/2014/main" id="{AF63F3EC-8F11-FC41-9011-9CE8463DCB0C}"/>
                  </a:ext>
                </a:extLst>
              </p:cNvPr>
              <p:cNvSpPr txBox="1"/>
              <p:nvPr/>
            </p:nvSpPr>
            <p:spPr>
              <a:xfrm>
                <a:off x="574330" y="389406"/>
                <a:ext cx="1944838" cy="369332"/>
              </a:xfrm>
              <a:prstGeom prst="rect">
                <a:avLst/>
              </a:prstGeom>
              <a:noFill/>
            </p:spPr>
            <p:txBody>
              <a:bodyPr wrap="square" rtlCol="0">
                <a:spAutoFit/>
              </a:bodyPr>
              <a:lstStyle/>
              <a:p>
                <a:r>
                  <a:rPr lang="nl-NL" dirty="0">
                    <a:solidFill>
                      <a:schemeClr val="bg1"/>
                    </a:solidFill>
                  </a:rPr>
                  <a:t>Stappenplan</a:t>
                </a:r>
              </a:p>
            </p:txBody>
          </p:sp>
        </p:grpSp>
      </p:grpSp>
      <p:sp>
        <p:nvSpPr>
          <p:cNvPr id="61" name="Tekstvak 60">
            <a:extLst>
              <a:ext uri="{FF2B5EF4-FFF2-40B4-BE49-F238E27FC236}">
                <a16:creationId xmlns:a16="http://schemas.microsoft.com/office/drawing/2014/main" id="{41482AEC-BC25-9D34-BC0F-4A51C11BC74A}"/>
              </a:ext>
            </a:extLst>
          </p:cNvPr>
          <p:cNvSpPr txBox="1"/>
          <p:nvPr/>
        </p:nvSpPr>
        <p:spPr>
          <a:xfrm>
            <a:off x="213250" y="1418513"/>
            <a:ext cx="1600200" cy="369332"/>
          </a:xfrm>
          <a:prstGeom prst="rect">
            <a:avLst/>
          </a:prstGeom>
          <a:noFill/>
        </p:spPr>
        <p:txBody>
          <a:bodyPr wrap="square" rtlCol="0">
            <a:spAutoFit/>
          </a:bodyPr>
          <a:lstStyle/>
          <a:p>
            <a:r>
              <a:rPr lang="nl-NL" b="1" dirty="0"/>
              <a:t>1: </a:t>
            </a:r>
            <a:r>
              <a:rPr lang="nl-NL" dirty="0"/>
              <a:t>Onderwerp</a:t>
            </a:r>
          </a:p>
        </p:txBody>
      </p:sp>
      <p:sp>
        <p:nvSpPr>
          <p:cNvPr id="62" name="Tekstvak 61">
            <a:extLst>
              <a:ext uri="{FF2B5EF4-FFF2-40B4-BE49-F238E27FC236}">
                <a16:creationId xmlns:a16="http://schemas.microsoft.com/office/drawing/2014/main" id="{F83CE841-000E-15DA-2E6E-5D4FC6CAC163}"/>
              </a:ext>
            </a:extLst>
          </p:cNvPr>
          <p:cNvSpPr txBox="1"/>
          <p:nvPr/>
        </p:nvSpPr>
        <p:spPr>
          <a:xfrm>
            <a:off x="213250" y="2400393"/>
            <a:ext cx="1716134" cy="369332"/>
          </a:xfrm>
          <a:prstGeom prst="rect">
            <a:avLst/>
          </a:prstGeom>
          <a:noFill/>
        </p:spPr>
        <p:txBody>
          <a:bodyPr wrap="square" rtlCol="0">
            <a:spAutoFit/>
          </a:bodyPr>
          <a:lstStyle/>
          <a:p>
            <a:r>
              <a:rPr lang="nl-NL" b="1" dirty="0"/>
              <a:t>2: </a:t>
            </a:r>
            <a:r>
              <a:rPr lang="nl-NL" dirty="0"/>
              <a:t>Soort grafiek</a:t>
            </a:r>
          </a:p>
        </p:txBody>
      </p:sp>
      <p:sp>
        <p:nvSpPr>
          <p:cNvPr id="63" name="Tekstvak 62">
            <a:extLst>
              <a:ext uri="{FF2B5EF4-FFF2-40B4-BE49-F238E27FC236}">
                <a16:creationId xmlns:a16="http://schemas.microsoft.com/office/drawing/2014/main" id="{FE34DDAF-0135-4D5F-35E1-D5FE8980EC8B}"/>
              </a:ext>
            </a:extLst>
          </p:cNvPr>
          <p:cNvSpPr txBox="1"/>
          <p:nvPr/>
        </p:nvSpPr>
        <p:spPr>
          <a:xfrm>
            <a:off x="213250" y="3382272"/>
            <a:ext cx="1600200" cy="369332"/>
          </a:xfrm>
          <a:prstGeom prst="rect">
            <a:avLst/>
          </a:prstGeom>
          <a:noFill/>
        </p:spPr>
        <p:txBody>
          <a:bodyPr wrap="square" rtlCol="0">
            <a:spAutoFit/>
          </a:bodyPr>
          <a:lstStyle/>
          <a:p>
            <a:r>
              <a:rPr lang="nl-NL" b="1" dirty="0"/>
              <a:t>3: </a:t>
            </a:r>
            <a:r>
              <a:rPr lang="nl-NL" dirty="0"/>
              <a:t>X-as</a:t>
            </a:r>
          </a:p>
        </p:txBody>
      </p:sp>
      <p:sp>
        <p:nvSpPr>
          <p:cNvPr id="64" name="Tekstvak 63">
            <a:extLst>
              <a:ext uri="{FF2B5EF4-FFF2-40B4-BE49-F238E27FC236}">
                <a16:creationId xmlns:a16="http://schemas.microsoft.com/office/drawing/2014/main" id="{ED154163-BEEF-D114-1D47-1BAEDFACE429}"/>
              </a:ext>
            </a:extLst>
          </p:cNvPr>
          <p:cNvSpPr txBox="1"/>
          <p:nvPr/>
        </p:nvSpPr>
        <p:spPr>
          <a:xfrm>
            <a:off x="213250" y="4364153"/>
            <a:ext cx="1600200" cy="369332"/>
          </a:xfrm>
          <a:prstGeom prst="rect">
            <a:avLst/>
          </a:prstGeom>
          <a:noFill/>
        </p:spPr>
        <p:txBody>
          <a:bodyPr wrap="square" rtlCol="0">
            <a:spAutoFit/>
          </a:bodyPr>
          <a:lstStyle/>
          <a:p>
            <a:r>
              <a:rPr lang="nl-NL" b="1" dirty="0"/>
              <a:t>4: </a:t>
            </a:r>
            <a:r>
              <a:rPr lang="nl-NL" dirty="0"/>
              <a:t>Y-as</a:t>
            </a:r>
          </a:p>
        </p:txBody>
      </p:sp>
      <p:sp>
        <p:nvSpPr>
          <p:cNvPr id="65" name="Tekstvak 64">
            <a:extLst>
              <a:ext uri="{FF2B5EF4-FFF2-40B4-BE49-F238E27FC236}">
                <a16:creationId xmlns:a16="http://schemas.microsoft.com/office/drawing/2014/main" id="{A98CCA32-505F-760F-CD73-268CC57B93C1}"/>
              </a:ext>
            </a:extLst>
          </p:cNvPr>
          <p:cNvSpPr txBox="1"/>
          <p:nvPr/>
        </p:nvSpPr>
        <p:spPr>
          <a:xfrm>
            <a:off x="460138" y="1670805"/>
            <a:ext cx="1716134" cy="523220"/>
          </a:xfrm>
          <a:prstGeom prst="rect">
            <a:avLst/>
          </a:prstGeom>
          <a:noFill/>
        </p:spPr>
        <p:txBody>
          <a:bodyPr wrap="square" rtlCol="0">
            <a:spAutoFit/>
          </a:bodyPr>
          <a:lstStyle/>
          <a:p>
            <a:r>
              <a:rPr lang="nl-NL" sz="1400" dirty="0"/>
              <a:t>Snelheid internet browsers</a:t>
            </a:r>
          </a:p>
        </p:txBody>
      </p:sp>
      <p:sp>
        <p:nvSpPr>
          <p:cNvPr id="66" name="Tekstvak 65">
            <a:extLst>
              <a:ext uri="{FF2B5EF4-FFF2-40B4-BE49-F238E27FC236}">
                <a16:creationId xmlns:a16="http://schemas.microsoft.com/office/drawing/2014/main" id="{743BE0A9-D766-4874-ED3E-6951457E2120}"/>
              </a:ext>
            </a:extLst>
          </p:cNvPr>
          <p:cNvSpPr txBox="1"/>
          <p:nvPr/>
        </p:nvSpPr>
        <p:spPr>
          <a:xfrm>
            <a:off x="460138" y="2668767"/>
            <a:ext cx="1868424" cy="307777"/>
          </a:xfrm>
          <a:prstGeom prst="rect">
            <a:avLst/>
          </a:prstGeom>
          <a:noFill/>
        </p:spPr>
        <p:txBody>
          <a:bodyPr wrap="square" rtlCol="0">
            <a:spAutoFit/>
          </a:bodyPr>
          <a:lstStyle/>
          <a:p>
            <a:r>
              <a:rPr lang="nl-NL" sz="1400" dirty="0"/>
              <a:t>Verbogen staafdiagram</a:t>
            </a:r>
          </a:p>
        </p:txBody>
      </p:sp>
      <p:sp>
        <p:nvSpPr>
          <p:cNvPr id="67" name="Tekstvak 66">
            <a:extLst>
              <a:ext uri="{FF2B5EF4-FFF2-40B4-BE49-F238E27FC236}">
                <a16:creationId xmlns:a16="http://schemas.microsoft.com/office/drawing/2014/main" id="{278A32AE-1E86-D4AE-B2DA-23C5A07CC695}"/>
              </a:ext>
            </a:extLst>
          </p:cNvPr>
          <p:cNvSpPr txBox="1"/>
          <p:nvPr/>
        </p:nvSpPr>
        <p:spPr>
          <a:xfrm>
            <a:off x="460138" y="3699678"/>
            <a:ext cx="1868424" cy="307777"/>
          </a:xfrm>
          <a:prstGeom prst="rect">
            <a:avLst/>
          </a:prstGeom>
          <a:noFill/>
        </p:spPr>
        <p:txBody>
          <a:bodyPr wrap="square" rtlCol="0">
            <a:spAutoFit/>
          </a:bodyPr>
          <a:lstStyle/>
          <a:p>
            <a:r>
              <a:rPr lang="nl-NL" sz="1400" dirty="0"/>
              <a:t>Verschillende browsers</a:t>
            </a:r>
          </a:p>
        </p:txBody>
      </p:sp>
      <p:sp>
        <p:nvSpPr>
          <p:cNvPr id="68" name="Tekstvak 67">
            <a:extLst>
              <a:ext uri="{FF2B5EF4-FFF2-40B4-BE49-F238E27FC236}">
                <a16:creationId xmlns:a16="http://schemas.microsoft.com/office/drawing/2014/main" id="{03D327E5-7CC6-FCA7-1144-3E42A2D05C0C}"/>
              </a:ext>
            </a:extLst>
          </p:cNvPr>
          <p:cNvSpPr txBox="1"/>
          <p:nvPr/>
        </p:nvSpPr>
        <p:spPr>
          <a:xfrm>
            <a:off x="460138" y="4634630"/>
            <a:ext cx="1868424" cy="307777"/>
          </a:xfrm>
          <a:prstGeom prst="rect">
            <a:avLst/>
          </a:prstGeom>
          <a:noFill/>
        </p:spPr>
        <p:txBody>
          <a:bodyPr wrap="square" rtlCol="0">
            <a:spAutoFit/>
          </a:bodyPr>
          <a:lstStyle/>
          <a:p>
            <a:r>
              <a:rPr lang="nl-NL" sz="1400" dirty="0"/>
              <a:t>Snelheid</a:t>
            </a:r>
          </a:p>
        </p:txBody>
      </p:sp>
      <p:sp>
        <p:nvSpPr>
          <p:cNvPr id="73" name="Tekstvak 72">
            <a:extLst>
              <a:ext uri="{FF2B5EF4-FFF2-40B4-BE49-F238E27FC236}">
                <a16:creationId xmlns:a16="http://schemas.microsoft.com/office/drawing/2014/main" id="{63B5BCF3-EA21-13F5-29D6-FEC6463B23BD}"/>
              </a:ext>
            </a:extLst>
          </p:cNvPr>
          <p:cNvSpPr txBox="1"/>
          <p:nvPr/>
        </p:nvSpPr>
        <p:spPr>
          <a:xfrm>
            <a:off x="213250" y="5346032"/>
            <a:ext cx="1600200" cy="369332"/>
          </a:xfrm>
          <a:prstGeom prst="rect">
            <a:avLst/>
          </a:prstGeom>
          <a:noFill/>
        </p:spPr>
        <p:txBody>
          <a:bodyPr wrap="square" rtlCol="0">
            <a:spAutoFit/>
          </a:bodyPr>
          <a:lstStyle/>
          <a:p>
            <a:r>
              <a:rPr lang="nl-NL" b="1" dirty="0"/>
              <a:t>5: </a:t>
            </a:r>
            <a:r>
              <a:rPr lang="nl-NL" dirty="0"/>
              <a:t>Misleidend?</a:t>
            </a:r>
          </a:p>
        </p:txBody>
      </p:sp>
      <p:sp>
        <p:nvSpPr>
          <p:cNvPr id="74" name="Tekstvak 73">
            <a:extLst>
              <a:ext uri="{FF2B5EF4-FFF2-40B4-BE49-F238E27FC236}">
                <a16:creationId xmlns:a16="http://schemas.microsoft.com/office/drawing/2014/main" id="{C75AFB05-A92E-D215-81FD-253FF13869E9}"/>
              </a:ext>
            </a:extLst>
          </p:cNvPr>
          <p:cNvSpPr txBox="1"/>
          <p:nvPr/>
        </p:nvSpPr>
        <p:spPr>
          <a:xfrm>
            <a:off x="460138" y="5631856"/>
            <a:ext cx="1868424" cy="408319"/>
          </a:xfrm>
          <a:prstGeom prst="rect">
            <a:avLst/>
          </a:prstGeom>
          <a:noFill/>
        </p:spPr>
        <p:txBody>
          <a:bodyPr wrap="square" rtlCol="0">
            <a:spAutoFit/>
          </a:bodyPr>
          <a:lstStyle/>
          <a:p>
            <a:r>
              <a:rPr lang="nl-NL" sz="1400" dirty="0"/>
              <a:t>JA!</a:t>
            </a:r>
          </a:p>
        </p:txBody>
      </p:sp>
    </p:spTree>
    <p:extLst>
      <p:ext uri="{BB962C8B-B14F-4D97-AF65-F5344CB8AC3E}">
        <p14:creationId xmlns:p14="http://schemas.microsoft.com/office/powerpoint/2010/main" val="42654273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P spid="63" grpId="0"/>
      <p:bldP spid="64" grpId="0"/>
      <p:bldP spid="67" grpId="0"/>
      <p:bldP spid="68" grpId="0"/>
      <p:bldP spid="73" grpId="0"/>
      <p:bldP spid="7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A08131C-E26C-41A0-BD0C-D704B9426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6003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54ED219-596E-D7D8-B74B-E3C8261A3A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1500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visitekaartje, schermafbeelding&#10;&#10;Automatisch gegenereerde beschrijving">
            <a:extLst>
              <a:ext uri="{FF2B5EF4-FFF2-40B4-BE49-F238E27FC236}">
                <a16:creationId xmlns:a16="http://schemas.microsoft.com/office/drawing/2014/main" id="{73A6006D-E948-3D9E-DB85-09041C9CB8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hthoek 1">
            <a:extLst>
              <a:ext uri="{FF2B5EF4-FFF2-40B4-BE49-F238E27FC236}">
                <a16:creationId xmlns:a16="http://schemas.microsoft.com/office/drawing/2014/main" id="{0C0E911B-6634-97F1-A002-E776E6A0B54B}"/>
              </a:ext>
            </a:extLst>
          </p:cNvPr>
          <p:cNvSpPr/>
          <p:nvPr/>
        </p:nvSpPr>
        <p:spPr>
          <a:xfrm>
            <a:off x="1" y="1"/>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download">
            <a:hlinkClick r:id="" action="ppaction://media"/>
            <a:extLst>
              <a:ext uri="{FF2B5EF4-FFF2-40B4-BE49-F238E27FC236}">
                <a16:creationId xmlns:a16="http://schemas.microsoft.com/office/drawing/2014/main" id="{2D9F8E40-EFA1-C812-CAC7-E017E6976B9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777673" y="8238"/>
            <a:ext cx="4368800" cy="6858000"/>
          </a:xfrm>
          <a:prstGeom prst="rect">
            <a:avLst/>
          </a:prstGeom>
        </p:spPr>
      </p:pic>
    </p:spTree>
    <p:extLst>
      <p:ext uri="{BB962C8B-B14F-4D97-AF65-F5344CB8AC3E}">
        <p14:creationId xmlns:p14="http://schemas.microsoft.com/office/powerpoint/2010/main" val="119671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91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A1EA8B9-163B-3024-E875-52B0CF4916A5}"/>
              </a:ext>
            </a:extLst>
          </p:cNvPr>
          <p:cNvSpPr txBox="1"/>
          <p:nvPr/>
        </p:nvSpPr>
        <p:spPr>
          <a:xfrm>
            <a:off x="2182762" y="747251"/>
            <a:ext cx="3687096" cy="369332"/>
          </a:xfrm>
          <a:prstGeom prst="rect">
            <a:avLst/>
          </a:prstGeom>
          <a:noFill/>
        </p:spPr>
        <p:txBody>
          <a:bodyPr wrap="square" rtlCol="0">
            <a:spAutoFit/>
          </a:bodyPr>
          <a:lstStyle/>
          <a:p>
            <a:r>
              <a:rPr lang="nl-NL" dirty="0">
                <a:highlight>
                  <a:srgbClr val="FFFF00"/>
                </a:highlight>
              </a:rPr>
              <a:t>Tekst aanpassen</a:t>
            </a:r>
          </a:p>
        </p:txBody>
      </p:sp>
      <p:pic>
        <p:nvPicPr>
          <p:cNvPr id="5" name="Afbeelding 4" descr="Afbeelding met grafiek&#10;&#10;Automatisch gegenereerde beschrijving">
            <a:extLst>
              <a:ext uri="{FF2B5EF4-FFF2-40B4-BE49-F238E27FC236}">
                <a16:creationId xmlns:a16="http://schemas.microsoft.com/office/drawing/2014/main" id="{94439421-EBF9-70CC-D68D-55B3276E5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25550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grafiek&#10;&#10;Automatisch gegenereerde beschrijving">
            <a:extLst>
              <a:ext uri="{FF2B5EF4-FFF2-40B4-BE49-F238E27FC236}">
                <a16:creationId xmlns:a16="http://schemas.microsoft.com/office/drawing/2014/main" id="{E2DEC48A-B34C-10DA-4455-4353E971A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03140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grafiek&#10;&#10;Automatisch gegenereerde beschrijving">
            <a:extLst>
              <a:ext uri="{FF2B5EF4-FFF2-40B4-BE49-F238E27FC236}">
                <a16:creationId xmlns:a16="http://schemas.microsoft.com/office/drawing/2014/main" id="{FE4A6A81-D612-40C1-469A-A55D75D86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Tekstvak 20">
            <a:extLst>
              <a:ext uri="{FF2B5EF4-FFF2-40B4-BE49-F238E27FC236}">
                <a16:creationId xmlns:a16="http://schemas.microsoft.com/office/drawing/2014/main" id="{4C0F5B78-36E1-7960-4A6F-9BEAC5B2AEE3}"/>
              </a:ext>
            </a:extLst>
          </p:cNvPr>
          <p:cNvSpPr txBox="1"/>
          <p:nvPr/>
        </p:nvSpPr>
        <p:spPr>
          <a:xfrm>
            <a:off x="9780924" y="2966773"/>
            <a:ext cx="1950938" cy="830997"/>
          </a:xfrm>
          <a:prstGeom prst="rect">
            <a:avLst/>
          </a:prstGeom>
          <a:noFill/>
        </p:spPr>
        <p:txBody>
          <a:bodyPr wrap="square" rtlCol="0">
            <a:spAutoFit/>
          </a:bodyPr>
          <a:lstStyle/>
          <a:p>
            <a:r>
              <a:rPr lang="nl-NL" sz="2400" dirty="0"/>
              <a:t>Is er iets dat je opvalt?</a:t>
            </a:r>
          </a:p>
        </p:txBody>
      </p:sp>
      <p:grpSp>
        <p:nvGrpSpPr>
          <p:cNvPr id="3" name="Groep 2">
            <a:extLst>
              <a:ext uri="{FF2B5EF4-FFF2-40B4-BE49-F238E27FC236}">
                <a16:creationId xmlns:a16="http://schemas.microsoft.com/office/drawing/2014/main" id="{94BC92B0-288C-CC38-579E-6F4BDAD57EA3}"/>
              </a:ext>
            </a:extLst>
          </p:cNvPr>
          <p:cNvGrpSpPr/>
          <p:nvPr/>
        </p:nvGrpSpPr>
        <p:grpSpPr>
          <a:xfrm>
            <a:off x="64009" y="189389"/>
            <a:ext cx="2455159" cy="6457389"/>
            <a:chOff x="64009" y="189389"/>
            <a:chExt cx="2455159" cy="6457389"/>
          </a:xfrm>
        </p:grpSpPr>
        <p:sp>
          <p:nvSpPr>
            <p:cNvPr id="29" name="Rechthoek: afgeronde hoeken 28">
              <a:extLst>
                <a:ext uri="{FF2B5EF4-FFF2-40B4-BE49-F238E27FC236}">
                  <a16:creationId xmlns:a16="http://schemas.microsoft.com/office/drawing/2014/main" id="{D0A7D16F-6071-3FF5-C121-68F6243755F1}"/>
                </a:ext>
              </a:extLst>
            </p:cNvPr>
            <p:cNvSpPr/>
            <p:nvPr/>
          </p:nvSpPr>
          <p:spPr>
            <a:xfrm>
              <a:off x="174151" y="405353"/>
              <a:ext cx="2182258" cy="6241425"/>
            </a:xfrm>
            <a:prstGeom prst="roundRect">
              <a:avLst>
                <a:gd name="adj" fmla="val 6192"/>
              </a:avLst>
            </a:prstGeom>
            <a:solidFill>
              <a:srgbClr val="FF9E7A"/>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9E7A"/>
                </a:solidFill>
              </a:endParaRPr>
            </a:p>
          </p:txBody>
        </p:sp>
        <p:grpSp>
          <p:nvGrpSpPr>
            <p:cNvPr id="30" name="Groep 29">
              <a:extLst>
                <a:ext uri="{FF2B5EF4-FFF2-40B4-BE49-F238E27FC236}">
                  <a16:creationId xmlns:a16="http://schemas.microsoft.com/office/drawing/2014/main" id="{BCE5AD68-C963-CE53-BB65-B1D936746A3C}"/>
                </a:ext>
              </a:extLst>
            </p:cNvPr>
            <p:cNvGrpSpPr/>
            <p:nvPr/>
          </p:nvGrpSpPr>
          <p:grpSpPr>
            <a:xfrm>
              <a:off x="64009" y="189389"/>
              <a:ext cx="2455159" cy="839718"/>
              <a:chOff x="64009" y="189389"/>
              <a:chExt cx="2455159" cy="839718"/>
            </a:xfrm>
          </p:grpSpPr>
          <p:sp>
            <p:nvSpPr>
              <p:cNvPr id="31" name="Tekstballon: rechthoek met afgeronde hoeken 30">
                <a:extLst>
                  <a:ext uri="{FF2B5EF4-FFF2-40B4-BE49-F238E27FC236}">
                    <a16:creationId xmlns:a16="http://schemas.microsoft.com/office/drawing/2014/main" id="{2B0BD3A3-A394-B945-D025-93C4B88F5E53}"/>
                  </a:ext>
                </a:extLst>
              </p:cNvPr>
              <p:cNvSpPr/>
              <p:nvPr/>
            </p:nvSpPr>
            <p:spPr>
              <a:xfrm>
                <a:off x="64009" y="189389"/>
                <a:ext cx="2394312" cy="839718"/>
              </a:xfrm>
              <a:prstGeom prst="wedgeRoundRectCallout">
                <a:avLst>
                  <a:gd name="adj1" fmla="val -35509"/>
                  <a:gd name="adj2" fmla="val 77501"/>
                  <a:gd name="adj3" fmla="val 16667"/>
                </a:avLst>
              </a:prstGeom>
              <a:solidFill>
                <a:srgbClr val="345C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solidFill>
                      <a:srgbClr val="EBE3E6"/>
                    </a:solidFill>
                  </a:ln>
                </a:endParaRPr>
              </a:p>
            </p:txBody>
          </p:sp>
          <p:sp>
            <p:nvSpPr>
              <p:cNvPr id="32" name="Tekstvak 31">
                <a:extLst>
                  <a:ext uri="{FF2B5EF4-FFF2-40B4-BE49-F238E27FC236}">
                    <a16:creationId xmlns:a16="http://schemas.microsoft.com/office/drawing/2014/main" id="{022F2A1F-8F14-6CFC-BAA4-B84EEE5C5C8A}"/>
                  </a:ext>
                </a:extLst>
              </p:cNvPr>
              <p:cNvSpPr txBox="1"/>
              <p:nvPr/>
            </p:nvSpPr>
            <p:spPr>
              <a:xfrm>
                <a:off x="574330" y="389406"/>
                <a:ext cx="1944838" cy="369332"/>
              </a:xfrm>
              <a:prstGeom prst="rect">
                <a:avLst/>
              </a:prstGeom>
              <a:noFill/>
            </p:spPr>
            <p:txBody>
              <a:bodyPr wrap="square" rtlCol="0">
                <a:spAutoFit/>
              </a:bodyPr>
              <a:lstStyle/>
              <a:p>
                <a:r>
                  <a:rPr lang="nl-NL" dirty="0">
                    <a:solidFill>
                      <a:schemeClr val="bg1"/>
                    </a:solidFill>
                  </a:rPr>
                  <a:t>Stappenplan</a:t>
                </a:r>
              </a:p>
            </p:txBody>
          </p:sp>
        </p:grpSp>
      </p:grpSp>
      <p:sp>
        <p:nvSpPr>
          <p:cNvPr id="5" name="Tekstvak 4">
            <a:extLst>
              <a:ext uri="{FF2B5EF4-FFF2-40B4-BE49-F238E27FC236}">
                <a16:creationId xmlns:a16="http://schemas.microsoft.com/office/drawing/2014/main" id="{CE83C14D-BCF3-5919-9506-001343A5374A}"/>
              </a:ext>
            </a:extLst>
          </p:cNvPr>
          <p:cNvSpPr txBox="1"/>
          <p:nvPr/>
        </p:nvSpPr>
        <p:spPr>
          <a:xfrm>
            <a:off x="213250" y="1418513"/>
            <a:ext cx="1600200" cy="369332"/>
          </a:xfrm>
          <a:prstGeom prst="rect">
            <a:avLst/>
          </a:prstGeom>
          <a:noFill/>
        </p:spPr>
        <p:txBody>
          <a:bodyPr wrap="square" rtlCol="0">
            <a:spAutoFit/>
          </a:bodyPr>
          <a:lstStyle/>
          <a:p>
            <a:r>
              <a:rPr lang="nl-NL" b="1" dirty="0"/>
              <a:t>1: </a:t>
            </a:r>
            <a:r>
              <a:rPr lang="nl-NL" dirty="0"/>
              <a:t>Onderwerp</a:t>
            </a:r>
          </a:p>
        </p:txBody>
      </p:sp>
      <p:sp>
        <p:nvSpPr>
          <p:cNvPr id="6" name="Tekstvak 5">
            <a:extLst>
              <a:ext uri="{FF2B5EF4-FFF2-40B4-BE49-F238E27FC236}">
                <a16:creationId xmlns:a16="http://schemas.microsoft.com/office/drawing/2014/main" id="{540AAACA-E659-6228-87BD-B6F3981E1EFC}"/>
              </a:ext>
            </a:extLst>
          </p:cNvPr>
          <p:cNvSpPr txBox="1"/>
          <p:nvPr/>
        </p:nvSpPr>
        <p:spPr>
          <a:xfrm>
            <a:off x="213250" y="2400393"/>
            <a:ext cx="1716134" cy="369332"/>
          </a:xfrm>
          <a:prstGeom prst="rect">
            <a:avLst/>
          </a:prstGeom>
          <a:noFill/>
        </p:spPr>
        <p:txBody>
          <a:bodyPr wrap="square" rtlCol="0">
            <a:spAutoFit/>
          </a:bodyPr>
          <a:lstStyle/>
          <a:p>
            <a:r>
              <a:rPr lang="nl-NL" b="1" dirty="0"/>
              <a:t>2: </a:t>
            </a:r>
            <a:r>
              <a:rPr lang="nl-NL" dirty="0"/>
              <a:t>Soort grafiek</a:t>
            </a:r>
          </a:p>
        </p:txBody>
      </p:sp>
      <p:sp>
        <p:nvSpPr>
          <p:cNvPr id="7" name="Tekstvak 6">
            <a:extLst>
              <a:ext uri="{FF2B5EF4-FFF2-40B4-BE49-F238E27FC236}">
                <a16:creationId xmlns:a16="http://schemas.microsoft.com/office/drawing/2014/main" id="{49F3D2E7-B631-E0A0-B713-E29F81137305}"/>
              </a:ext>
            </a:extLst>
          </p:cNvPr>
          <p:cNvSpPr txBox="1"/>
          <p:nvPr/>
        </p:nvSpPr>
        <p:spPr>
          <a:xfrm>
            <a:off x="213250" y="3382272"/>
            <a:ext cx="1600200" cy="369332"/>
          </a:xfrm>
          <a:prstGeom prst="rect">
            <a:avLst/>
          </a:prstGeom>
          <a:noFill/>
        </p:spPr>
        <p:txBody>
          <a:bodyPr wrap="square" rtlCol="0">
            <a:spAutoFit/>
          </a:bodyPr>
          <a:lstStyle/>
          <a:p>
            <a:r>
              <a:rPr lang="nl-NL" b="1" dirty="0"/>
              <a:t>3: </a:t>
            </a:r>
            <a:r>
              <a:rPr lang="nl-NL" dirty="0"/>
              <a:t>X-as</a:t>
            </a:r>
          </a:p>
        </p:txBody>
      </p:sp>
      <p:sp>
        <p:nvSpPr>
          <p:cNvPr id="22" name="Tekstvak 21">
            <a:extLst>
              <a:ext uri="{FF2B5EF4-FFF2-40B4-BE49-F238E27FC236}">
                <a16:creationId xmlns:a16="http://schemas.microsoft.com/office/drawing/2014/main" id="{724AFF74-8753-532E-EE38-4408F9ACB3AD}"/>
              </a:ext>
            </a:extLst>
          </p:cNvPr>
          <p:cNvSpPr txBox="1"/>
          <p:nvPr/>
        </p:nvSpPr>
        <p:spPr>
          <a:xfrm>
            <a:off x="213250" y="4364153"/>
            <a:ext cx="1600200" cy="369332"/>
          </a:xfrm>
          <a:prstGeom prst="rect">
            <a:avLst/>
          </a:prstGeom>
          <a:noFill/>
        </p:spPr>
        <p:txBody>
          <a:bodyPr wrap="square" rtlCol="0">
            <a:spAutoFit/>
          </a:bodyPr>
          <a:lstStyle/>
          <a:p>
            <a:r>
              <a:rPr lang="nl-NL" b="1" dirty="0"/>
              <a:t>4: </a:t>
            </a:r>
            <a:r>
              <a:rPr lang="nl-NL" dirty="0"/>
              <a:t>Y-as</a:t>
            </a:r>
          </a:p>
        </p:txBody>
      </p:sp>
      <p:sp>
        <p:nvSpPr>
          <p:cNvPr id="24" name="Tekstvak 23">
            <a:extLst>
              <a:ext uri="{FF2B5EF4-FFF2-40B4-BE49-F238E27FC236}">
                <a16:creationId xmlns:a16="http://schemas.microsoft.com/office/drawing/2014/main" id="{2E74DE60-4AFB-9FC3-B90D-E4B799B7E615}"/>
              </a:ext>
            </a:extLst>
          </p:cNvPr>
          <p:cNvSpPr txBox="1"/>
          <p:nvPr/>
        </p:nvSpPr>
        <p:spPr>
          <a:xfrm>
            <a:off x="460138" y="1670805"/>
            <a:ext cx="1716134" cy="523220"/>
          </a:xfrm>
          <a:prstGeom prst="rect">
            <a:avLst/>
          </a:prstGeom>
          <a:noFill/>
        </p:spPr>
        <p:txBody>
          <a:bodyPr wrap="square" rtlCol="0">
            <a:spAutoFit/>
          </a:bodyPr>
          <a:lstStyle/>
          <a:p>
            <a:r>
              <a:rPr lang="nl-NL" sz="1400" dirty="0"/>
              <a:t>Corona vaccins België </a:t>
            </a:r>
          </a:p>
        </p:txBody>
      </p:sp>
      <p:sp>
        <p:nvSpPr>
          <p:cNvPr id="25" name="Tekstvak 24">
            <a:extLst>
              <a:ext uri="{FF2B5EF4-FFF2-40B4-BE49-F238E27FC236}">
                <a16:creationId xmlns:a16="http://schemas.microsoft.com/office/drawing/2014/main" id="{2F928103-331A-F74D-9710-1625FCB0F55A}"/>
              </a:ext>
            </a:extLst>
          </p:cNvPr>
          <p:cNvSpPr txBox="1"/>
          <p:nvPr/>
        </p:nvSpPr>
        <p:spPr>
          <a:xfrm>
            <a:off x="460138" y="2668767"/>
            <a:ext cx="1868424" cy="307777"/>
          </a:xfrm>
          <a:prstGeom prst="rect">
            <a:avLst/>
          </a:prstGeom>
          <a:noFill/>
        </p:spPr>
        <p:txBody>
          <a:bodyPr wrap="square" rtlCol="0">
            <a:spAutoFit/>
          </a:bodyPr>
          <a:lstStyle/>
          <a:p>
            <a:r>
              <a:rPr lang="nl-NL" sz="1400" dirty="0"/>
              <a:t>Staafdiagram</a:t>
            </a:r>
          </a:p>
        </p:txBody>
      </p:sp>
      <p:sp>
        <p:nvSpPr>
          <p:cNvPr id="26" name="Tekstvak 25">
            <a:extLst>
              <a:ext uri="{FF2B5EF4-FFF2-40B4-BE49-F238E27FC236}">
                <a16:creationId xmlns:a16="http://schemas.microsoft.com/office/drawing/2014/main" id="{E3671679-76F9-9CA1-065A-51AEC879297A}"/>
              </a:ext>
            </a:extLst>
          </p:cNvPr>
          <p:cNvSpPr txBox="1"/>
          <p:nvPr/>
        </p:nvSpPr>
        <p:spPr>
          <a:xfrm>
            <a:off x="460138" y="3699677"/>
            <a:ext cx="1868424" cy="307777"/>
          </a:xfrm>
          <a:prstGeom prst="rect">
            <a:avLst/>
          </a:prstGeom>
          <a:noFill/>
        </p:spPr>
        <p:txBody>
          <a:bodyPr wrap="square" rtlCol="0">
            <a:spAutoFit/>
          </a:bodyPr>
          <a:lstStyle/>
          <a:p>
            <a:r>
              <a:rPr lang="nl-NL" sz="1400" dirty="0"/>
              <a:t>Dagen </a:t>
            </a:r>
          </a:p>
        </p:txBody>
      </p:sp>
      <p:sp>
        <p:nvSpPr>
          <p:cNvPr id="27" name="Tekstvak 26">
            <a:extLst>
              <a:ext uri="{FF2B5EF4-FFF2-40B4-BE49-F238E27FC236}">
                <a16:creationId xmlns:a16="http://schemas.microsoft.com/office/drawing/2014/main" id="{DD0E4AAE-BA08-D6E3-F2B8-48112175BAAE}"/>
              </a:ext>
            </a:extLst>
          </p:cNvPr>
          <p:cNvSpPr txBox="1"/>
          <p:nvPr/>
        </p:nvSpPr>
        <p:spPr>
          <a:xfrm>
            <a:off x="460138" y="4634629"/>
            <a:ext cx="1868424" cy="307777"/>
          </a:xfrm>
          <a:prstGeom prst="rect">
            <a:avLst/>
          </a:prstGeom>
          <a:noFill/>
        </p:spPr>
        <p:txBody>
          <a:bodyPr wrap="square" rtlCol="0">
            <a:spAutoFit/>
          </a:bodyPr>
          <a:lstStyle/>
          <a:p>
            <a:r>
              <a:rPr lang="nl-NL" sz="1400" dirty="0"/>
              <a:t>Aantal vaccins </a:t>
            </a:r>
          </a:p>
        </p:txBody>
      </p:sp>
      <p:grpSp>
        <p:nvGrpSpPr>
          <p:cNvPr id="8" name="Groep 7">
            <a:extLst>
              <a:ext uri="{FF2B5EF4-FFF2-40B4-BE49-F238E27FC236}">
                <a16:creationId xmlns:a16="http://schemas.microsoft.com/office/drawing/2014/main" id="{B95974AE-0BD5-D0A1-1E5A-30E3D12BC5A5}"/>
              </a:ext>
            </a:extLst>
          </p:cNvPr>
          <p:cNvGrpSpPr/>
          <p:nvPr/>
        </p:nvGrpSpPr>
        <p:grpSpPr>
          <a:xfrm flipH="1">
            <a:off x="2724765" y="2541088"/>
            <a:ext cx="1868425" cy="1566908"/>
            <a:chOff x="1918276" y="433502"/>
            <a:chExt cx="1661160" cy="1751601"/>
          </a:xfrm>
        </p:grpSpPr>
        <p:sp>
          <p:nvSpPr>
            <p:cNvPr id="9" name="Tekstvak 8">
              <a:extLst>
                <a:ext uri="{FF2B5EF4-FFF2-40B4-BE49-F238E27FC236}">
                  <a16:creationId xmlns:a16="http://schemas.microsoft.com/office/drawing/2014/main" id="{0D1E1A58-B6DE-84EA-1A6C-E4378E7674CE}"/>
                </a:ext>
              </a:extLst>
            </p:cNvPr>
            <p:cNvSpPr txBox="1"/>
            <p:nvPr/>
          </p:nvSpPr>
          <p:spPr>
            <a:xfrm>
              <a:off x="1979236" y="433502"/>
              <a:ext cx="1600200" cy="523220"/>
            </a:xfrm>
            <a:prstGeom prst="rect">
              <a:avLst/>
            </a:prstGeom>
            <a:noFill/>
          </p:spPr>
          <p:txBody>
            <a:bodyPr wrap="square" rtlCol="0">
              <a:spAutoFit/>
            </a:bodyPr>
            <a:lstStyle/>
            <a:p>
              <a:pPr algn="r"/>
              <a:r>
                <a:rPr lang="nl-NL" sz="2800" b="1" dirty="0"/>
                <a:t>Y-as</a:t>
              </a:r>
            </a:p>
          </p:txBody>
        </p:sp>
        <p:pic>
          <p:nvPicPr>
            <p:cNvPr id="10" name="Graphic 9" descr="Pijl: curve rechtsom met effen opvulling">
              <a:extLst>
                <a:ext uri="{FF2B5EF4-FFF2-40B4-BE49-F238E27FC236}">
                  <a16:creationId xmlns:a16="http://schemas.microsoft.com/office/drawing/2014/main" id="{9D09C138-E1BF-A20E-A4B8-D79099C754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18276" y="981038"/>
              <a:ext cx="820572" cy="1204065"/>
            </a:xfrm>
            <a:prstGeom prst="rect">
              <a:avLst/>
            </a:prstGeom>
          </p:spPr>
        </p:pic>
      </p:grpSp>
      <p:grpSp>
        <p:nvGrpSpPr>
          <p:cNvPr id="11" name="Groep 10">
            <a:extLst>
              <a:ext uri="{FF2B5EF4-FFF2-40B4-BE49-F238E27FC236}">
                <a16:creationId xmlns:a16="http://schemas.microsoft.com/office/drawing/2014/main" id="{B11BE69F-78E9-56B3-F0F8-C220A0639ECA}"/>
              </a:ext>
            </a:extLst>
          </p:cNvPr>
          <p:cNvGrpSpPr/>
          <p:nvPr/>
        </p:nvGrpSpPr>
        <p:grpSpPr>
          <a:xfrm>
            <a:off x="5601786" y="5909926"/>
            <a:ext cx="2589715" cy="852367"/>
            <a:chOff x="6682301" y="5585215"/>
            <a:chExt cx="2589715" cy="852367"/>
          </a:xfrm>
        </p:grpSpPr>
        <p:sp>
          <p:nvSpPr>
            <p:cNvPr id="12" name="Tekstvak 11">
              <a:extLst>
                <a:ext uri="{FF2B5EF4-FFF2-40B4-BE49-F238E27FC236}">
                  <a16:creationId xmlns:a16="http://schemas.microsoft.com/office/drawing/2014/main" id="{39C29139-4965-9816-D4AD-DB8C811A80D1}"/>
                </a:ext>
              </a:extLst>
            </p:cNvPr>
            <p:cNvSpPr txBox="1"/>
            <p:nvPr/>
          </p:nvSpPr>
          <p:spPr>
            <a:xfrm>
              <a:off x="7671816" y="5804653"/>
              <a:ext cx="1600200" cy="523220"/>
            </a:xfrm>
            <a:prstGeom prst="rect">
              <a:avLst/>
            </a:prstGeom>
            <a:noFill/>
          </p:spPr>
          <p:txBody>
            <a:bodyPr wrap="square" rtlCol="0">
              <a:spAutoFit/>
            </a:bodyPr>
            <a:lstStyle/>
            <a:p>
              <a:r>
                <a:rPr lang="nl-NL" sz="2800" b="1" dirty="0"/>
                <a:t>X-as</a:t>
              </a:r>
            </a:p>
          </p:txBody>
        </p:sp>
        <p:pic>
          <p:nvPicPr>
            <p:cNvPr id="13" name="Graphic 12" descr="Pijl: curve rechtsom met effen opvulling">
              <a:extLst>
                <a:ext uri="{FF2B5EF4-FFF2-40B4-BE49-F238E27FC236}">
                  <a16:creationId xmlns:a16="http://schemas.microsoft.com/office/drawing/2014/main" id="{FC11194B-B3F8-EAE0-F325-699AD53AB9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flipH="1">
              <a:off x="6713317" y="5554199"/>
              <a:ext cx="852367" cy="914400"/>
            </a:xfrm>
            <a:prstGeom prst="rect">
              <a:avLst/>
            </a:prstGeom>
          </p:spPr>
        </p:pic>
      </p:grpSp>
    </p:spTree>
    <p:extLst>
      <p:ext uri="{BB962C8B-B14F-4D97-AF65-F5344CB8AC3E}">
        <p14:creationId xmlns:p14="http://schemas.microsoft.com/office/powerpoint/2010/main" val="8948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p:bldP spid="6" grpId="0"/>
      <p:bldP spid="7" grpId="0"/>
      <p:bldP spid="22" grpId="0"/>
      <p:bldP spid="24" grpId="0"/>
      <p:bldP spid="25" grpId="0"/>
      <p:bldP spid="26"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grafiek&#10;&#10;Automatisch gegenereerde beschrijving">
            <a:extLst>
              <a:ext uri="{FF2B5EF4-FFF2-40B4-BE49-F238E27FC236}">
                <a16:creationId xmlns:a16="http://schemas.microsoft.com/office/drawing/2014/main" id="{E774B69A-BF31-202A-D75A-17962C8C6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ep 2">
            <a:extLst>
              <a:ext uri="{FF2B5EF4-FFF2-40B4-BE49-F238E27FC236}">
                <a16:creationId xmlns:a16="http://schemas.microsoft.com/office/drawing/2014/main" id="{94BC92B0-288C-CC38-579E-6F4BDAD57EA3}"/>
              </a:ext>
            </a:extLst>
          </p:cNvPr>
          <p:cNvGrpSpPr/>
          <p:nvPr/>
        </p:nvGrpSpPr>
        <p:grpSpPr>
          <a:xfrm>
            <a:off x="64009" y="189389"/>
            <a:ext cx="2455159" cy="6457389"/>
            <a:chOff x="64009" y="189389"/>
            <a:chExt cx="2455159" cy="6457389"/>
          </a:xfrm>
        </p:grpSpPr>
        <p:sp>
          <p:nvSpPr>
            <p:cNvPr id="29" name="Rechthoek: afgeronde hoeken 28">
              <a:extLst>
                <a:ext uri="{FF2B5EF4-FFF2-40B4-BE49-F238E27FC236}">
                  <a16:creationId xmlns:a16="http://schemas.microsoft.com/office/drawing/2014/main" id="{D0A7D16F-6071-3FF5-C121-68F6243755F1}"/>
                </a:ext>
              </a:extLst>
            </p:cNvPr>
            <p:cNvSpPr/>
            <p:nvPr/>
          </p:nvSpPr>
          <p:spPr>
            <a:xfrm>
              <a:off x="174151" y="405353"/>
              <a:ext cx="2182258" cy="6241425"/>
            </a:xfrm>
            <a:prstGeom prst="roundRect">
              <a:avLst>
                <a:gd name="adj" fmla="val 6192"/>
              </a:avLst>
            </a:prstGeom>
            <a:solidFill>
              <a:srgbClr val="FF9E7A"/>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9E7A"/>
                </a:solidFill>
              </a:endParaRPr>
            </a:p>
          </p:txBody>
        </p:sp>
        <p:grpSp>
          <p:nvGrpSpPr>
            <p:cNvPr id="30" name="Groep 29">
              <a:extLst>
                <a:ext uri="{FF2B5EF4-FFF2-40B4-BE49-F238E27FC236}">
                  <a16:creationId xmlns:a16="http://schemas.microsoft.com/office/drawing/2014/main" id="{BCE5AD68-C963-CE53-BB65-B1D936746A3C}"/>
                </a:ext>
              </a:extLst>
            </p:cNvPr>
            <p:cNvGrpSpPr/>
            <p:nvPr/>
          </p:nvGrpSpPr>
          <p:grpSpPr>
            <a:xfrm>
              <a:off x="64009" y="189389"/>
              <a:ext cx="2455159" cy="839718"/>
              <a:chOff x="64009" y="189389"/>
              <a:chExt cx="2455159" cy="839718"/>
            </a:xfrm>
          </p:grpSpPr>
          <p:sp>
            <p:nvSpPr>
              <p:cNvPr id="31" name="Tekstballon: rechthoek met afgeronde hoeken 30">
                <a:extLst>
                  <a:ext uri="{FF2B5EF4-FFF2-40B4-BE49-F238E27FC236}">
                    <a16:creationId xmlns:a16="http://schemas.microsoft.com/office/drawing/2014/main" id="{2B0BD3A3-A394-B945-D025-93C4B88F5E53}"/>
                  </a:ext>
                </a:extLst>
              </p:cNvPr>
              <p:cNvSpPr/>
              <p:nvPr/>
            </p:nvSpPr>
            <p:spPr>
              <a:xfrm>
                <a:off x="64009" y="189389"/>
                <a:ext cx="2394312" cy="839718"/>
              </a:xfrm>
              <a:prstGeom prst="wedgeRoundRectCallout">
                <a:avLst>
                  <a:gd name="adj1" fmla="val -35509"/>
                  <a:gd name="adj2" fmla="val 77501"/>
                  <a:gd name="adj3" fmla="val 16667"/>
                </a:avLst>
              </a:prstGeom>
              <a:solidFill>
                <a:srgbClr val="345C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solidFill>
                      <a:srgbClr val="EBE3E6"/>
                    </a:solidFill>
                  </a:ln>
                </a:endParaRPr>
              </a:p>
            </p:txBody>
          </p:sp>
          <p:sp>
            <p:nvSpPr>
              <p:cNvPr id="32" name="Tekstvak 31">
                <a:extLst>
                  <a:ext uri="{FF2B5EF4-FFF2-40B4-BE49-F238E27FC236}">
                    <a16:creationId xmlns:a16="http://schemas.microsoft.com/office/drawing/2014/main" id="{022F2A1F-8F14-6CFC-BAA4-B84EEE5C5C8A}"/>
                  </a:ext>
                </a:extLst>
              </p:cNvPr>
              <p:cNvSpPr txBox="1"/>
              <p:nvPr/>
            </p:nvSpPr>
            <p:spPr>
              <a:xfrm>
                <a:off x="574330" y="389406"/>
                <a:ext cx="1944838" cy="369332"/>
              </a:xfrm>
              <a:prstGeom prst="rect">
                <a:avLst/>
              </a:prstGeom>
              <a:noFill/>
            </p:spPr>
            <p:txBody>
              <a:bodyPr wrap="square" rtlCol="0">
                <a:spAutoFit/>
              </a:bodyPr>
              <a:lstStyle/>
              <a:p>
                <a:r>
                  <a:rPr lang="nl-NL" dirty="0">
                    <a:solidFill>
                      <a:schemeClr val="bg1"/>
                    </a:solidFill>
                  </a:rPr>
                  <a:t>Stappenplan</a:t>
                </a:r>
              </a:p>
            </p:txBody>
          </p:sp>
        </p:grpSp>
      </p:grpSp>
      <p:sp>
        <p:nvSpPr>
          <p:cNvPr id="5" name="Tekstvak 4">
            <a:extLst>
              <a:ext uri="{FF2B5EF4-FFF2-40B4-BE49-F238E27FC236}">
                <a16:creationId xmlns:a16="http://schemas.microsoft.com/office/drawing/2014/main" id="{CE83C14D-BCF3-5919-9506-001343A5374A}"/>
              </a:ext>
            </a:extLst>
          </p:cNvPr>
          <p:cNvSpPr txBox="1"/>
          <p:nvPr/>
        </p:nvSpPr>
        <p:spPr>
          <a:xfrm>
            <a:off x="213250" y="1418513"/>
            <a:ext cx="1600200" cy="369332"/>
          </a:xfrm>
          <a:prstGeom prst="rect">
            <a:avLst/>
          </a:prstGeom>
          <a:noFill/>
        </p:spPr>
        <p:txBody>
          <a:bodyPr wrap="square" rtlCol="0">
            <a:spAutoFit/>
          </a:bodyPr>
          <a:lstStyle/>
          <a:p>
            <a:r>
              <a:rPr lang="nl-NL" b="1" dirty="0"/>
              <a:t>1: </a:t>
            </a:r>
            <a:r>
              <a:rPr lang="nl-NL" dirty="0"/>
              <a:t>Onderwerp</a:t>
            </a:r>
          </a:p>
        </p:txBody>
      </p:sp>
      <p:sp>
        <p:nvSpPr>
          <p:cNvPr id="6" name="Tekstvak 5">
            <a:extLst>
              <a:ext uri="{FF2B5EF4-FFF2-40B4-BE49-F238E27FC236}">
                <a16:creationId xmlns:a16="http://schemas.microsoft.com/office/drawing/2014/main" id="{540AAACA-E659-6228-87BD-B6F3981E1EFC}"/>
              </a:ext>
            </a:extLst>
          </p:cNvPr>
          <p:cNvSpPr txBox="1"/>
          <p:nvPr/>
        </p:nvSpPr>
        <p:spPr>
          <a:xfrm>
            <a:off x="213250" y="2400393"/>
            <a:ext cx="1716134" cy="369332"/>
          </a:xfrm>
          <a:prstGeom prst="rect">
            <a:avLst/>
          </a:prstGeom>
          <a:noFill/>
        </p:spPr>
        <p:txBody>
          <a:bodyPr wrap="square" rtlCol="0">
            <a:spAutoFit/>
          </a:bodyPr>
          <a:lstStyle/>
          <a:p>
            <a:r>
              <a:rPr lang="nl-NL" b="1" dirty="0"/>
              <a:t>2: </a:t>
            </a:r>
            <a:r>
              <a:rPr lang="nl-NL" dirty="0"/>
              <a:t>Soort grafiek</a:t>
            </a:r>
          </a:p>
        </p:txBody>
      </p:sp>
      <p:sp>
        <p:nvSpPr>
          <p:cNvPr id="7" name="Tekstvak 6">
            <a:extLst>
              <a:ext uri="{FF2B5EF4-FFF2-40B4-BE49-F238E27FC236}">
                <a16:creationId xmlns:a16="http://schemas.microsoft.com/office/drawing/2014/main" id="{49F3D2E7-B631-E0A0-B713-E29F81137305}"/>
              </a:ext>
            </a:extLst>
          </p:cNvPr>
          <p:cNvSpPr txBox="1"/>
          <p:nvPr/>
        </p:nvSpPr>
        <p:spPr>
          <a:xfrm>
            <a:off x="213250" y="3382272"/>
            <a:ext cx="1600200" cy="369332"/>
          </a:xfrm>
          <a:prstGeom prst="rect">
            <a:avLst/>
          </a:prstGeom>
          <a:noFill/>
        </p:spPr>
        <p:txBody>
          <a:bodyPr wrap="square" rtlCol="0">
            <a:spAutoFit/>
          </a:bodyPr>
          <a:lstStyle/>
          <a:p>
            <a:r>
              <a:rPr lang="nl-NL" b="1" dirty="0"/>
              <a:t>3: </a:t>
            </a:r>
            <a:r>
              <a:rPr lang="nl-NL" dirty="0"/>
              <a:t>X-as</a:t>
            </a:r>
          </a:p>
        </p:txBody>
      </p:sp>
      <p:sp>
        <p:nvSpPr>
          <p:cNvPr id="22" name="Tekstvak 21">
            <a:extLst>
              <a:ext uri="{FF2B5EF4-FFF2-40B4-BE49-F238E27FC236}">
                <a16:creationId xmlns:a16="http://schemas.microsoft.com/office/drawing/2014/main" id="{724AFF74-8753-532E-EE38-4408F9ACB3AD}"/>
              </a:ext>
            </a:extLst>
          </p:cNvPr>
          <p:cNvSpPr txBox="1"/>
          <p:nvPr/>
        </p:nvSpPr>
        <p:spPr>
          <a:xfrm>
            <a:off x="213250" y="4364153"/>
            <a:ext cx="1600200" cy="369332"/>
          </a:xfrm>
          <a:prstGeom prst="rect">
            <a:avLst/>
          </a:prstGeom>
          <a:noFill/>
        </p:spPr>
        <p:txBody>
          <a:bodyPr wrap="square" rtlCol="0">
            <a:spAutoFit/>
          </a:bodyPr>
          <a:lstStyle/>
          <a:p>
            <a:r>
              <a:rPr lang="nl-NL" b="1" dirty="0"/>
              <a:t>4: </a:t>
            </a:r>
            <a:r>
              <a:rPr lang="nl-NL" dirty="0"/>
              <a:t>Y-as</a:t>
            </a:r>
          </a:p>
        </p:txBody>
      </p:sp>
      <p:sp>
        <p:nvSpPr>
          <p:cNvPr id="23" name="Tekstvak 22">
            <a:extLst>
              <a:ext uri="{FF2B5EF4-FFF2-40B4-BE49-F238E27FC236}">
                <a16:creationId xmlns:a16="http://schemas.microsoft.com/office/drawing/2014/main" id="{B77C4108-A182-5691-3086-B2546077958C}"/>
              </a:ext>
            </a:extLst>
          </p:cNvPr>
          <p:cNvSpPr txBox="1"/>
          <p:nvPr/>
        </p:nvSpPr>
        <p:spPr>
          <a:xfrm>
            <a:off x="213250" y="5346032"/>
            <a:ext cx="1600200" cy="369332"/>
          </a:xfrm>
          <a:prstGeom prst="rect">
            <a:avLst/>
          </a:prstGeom>
          <a:noFill/>
        </p:spPr>
        <p:txBody>
          <a:bodyPr wrap="square" rtlCol="0">
            <a:spAutoFit/>
          </a:bodyPr>
          <a:lstStyle/>
          <a:p>
            <a:r>
              <a:rPr lang="nl-NL" b="1" dirty="0"/>
              <a:t>5: </a:t>
            </a:r>
            <a:r>
              <a:rPr lang="nl-NL" dirty="0"/>
              <a:t>Misleidend?</a:t>
            </a:r>
          </a:p>
        </p:txBody>
      </p:sp>
      <p:sp>
        <p:nvSpPr>
          <p:cNvPr id="24" name="Tekstvak 23">
            <a:extLst>
              <a:ext uri="{FF2B5EF4-FFF2-40B4-BE49-F238E27FC236}">
                <a16:creationId xmlns:a16="http://schemas.microsoft.com/office/drawing/2014/main" id="{2E74DE60-4AFB-9FC3-B90D-E4B799B7E615}"/>
              </a:ext>
            </a:extLst>
          </p:cNvPr>
          <p:cNvSpPr txBox="1"/>
          <p:nvPr/>
        </p:nvSpPr>
        <p:spPr>
          <a:xfrm>
            <a:off x="460138" y="1670805"/>
            <a:ext cx="1716134" cy="523220"/>
          </a:xfrm>
          <a:prstGeom prst="rect">
            <a:avLst/>
          </a:prstGeom>
          <a:noFill/>
        </p:spPr>
        <p:txBody>
          <a:bodyPr wrap="square" rtlCol="0">
            <a:spAutoFit/>
          </a:bodyPr>
          <a:lstStyle/>
          <a:p>
            <a:r>
              <a:rPr lang="nl-NL" sz="1400" dirty="0"/>
              <a:t>Corona vaccins België </a:t>
            </a:r>
          </a:p>
        </p:txBody>
      </p:sp>
      <p:sp>
        <p:nvSpPr>
          <p:cNvPr id="25" name="Tekstvak 24">
            <a:extLst>
              <a:ext uri="{FF2B5EF4-FFF2-40B4-BE49-F238E27FC236}">
                <a16:creationId xmlns:a16="http://schemas.microsoft.com/office/drawing/2014/main" id="{2F928103-331A-F74D-9710-1625FCB0F55A}"/>
              </a:ext>
            </a:extLst>
          </p:cNvPr>
          <p:cNvSpPr txBox="1"/>
          <p:nvPr/>
        </p:nvSpPr>
        <p:spPr>
          <a:xfrm>
            <a:off x="460138" y="2668767"/>
            <a:ext cx="1868424" cy="307777"/>
          </a:xfrm>
          <a:prstGeom prst="rect">
            <a:avLst/>
          </a:prstGeom>
          <a:noFill/>
        </p:spPr>
        <p:txBody>
          <a:bodyPr wrap="square" rtlCol="0">
            <a:spAutoFit/>
          </a:bodyPr>
          <a:lstStyle/>
          <a:p>
            <a:r>
              <a:rPr lang="nl-NL" sz="1400" dirty="0"/>
              <a:t>Staafdiagram</a:t>
            </a:r>
          </a:p>
        </p:txBody>
      </p:sp>
      <p:sp>
        <p:nvSpPr>
          <p:cNvPr id="26" name="Tekstvak 25">
            <a:extLst>
              <a:ext uri="{FF2B5EF4-FFF2-40B4-BE49-F238E27FC236}">
                <a16:creationId xmlns:a16="http://schemas.microsoft.com/office/drawing/2014/main" id="{E3671679-76F9-9CA1-065A-51AEC879297A}"/>
              </a:ext>
            </a:extLst>
          </p:cNvPr>
          <p:cNvSpPr txBox="1"/>
          <p:nvPr/>
        </p:nvSpPr>
        <p:spPr>
          <a:xfrm>
            <a:off x="460138" y="3699677"/>
            <a:ext cx="1868424" cy="307777"/>
          </a:xfrm>
          <a:prstGeom prst="rect">
            <a:avLst/>
          </a:prstGeom>
          <a:noFill/>
        </p:spPr>
        <p:txBody>
          <a:bodyPr wrap="square" rtlCol="0">
            <a:spAutoFit/>
          </a:bodyPr>
          <a:lstStyle/>
          <a:p>
            <a:r>
              <a:rPr lang="nl-NL" sz="1400" dirty="0"/>
              <a:t>Dagen</a:t>
            </a:r>
          </a:p>
        </p:txBody>
      </p:sp>
      <p:sp>
        <p:nvSpPr>
          <p:cNvPr id="27" name="Tekstvak 26">
            <a:extLst>
              <a:ext uri="{FF2B5EF4-FFF2-40B4-BE49-F238E27FC236}">
                <a16:creationId xmlns:a16="http://schemas.microsoft.com/office/drawing/2014/main" id="{DD0E4AAE-BA08-D6E3-F2B8-48112175BAAE}"/>
              </a:ext>
            </a:extLst>
          </p:cNvPr>
          <p:cNvSpPr txBox="1"/>
          <p:nvPr/>
        </p:nvSpPr>
        <p:spPr>
          <a:xfrm>
            <a:off x="460138" y="4634629"/>
            <a:ext cx="1868424" cy="307777"/>
          </a:xfrm>
          <a:prstGeom prst="rect">
            <a:avLst/>
          </a:prstGeom>
          <a:noFill/>
        </p:spPr>
        <p:txBody>
          <a:bodyPr wrap="square" rtlCol="0">
            <a:spAutoFit/>
          </a:bodyPr>
          <a:lstStyle/>
          <a:p>
            <a:r>
              <a:rPr lang="nl-NL" sz="1400" dirty="0"/>
              <a:t>Aantal vaccins</a:t>
            </a:r>
          </a:p>
        </p:txBody>
      </p:sp>
      <p:sp>
        <p:nvSpPr>
          <p:cNvPr id="28" name="Tekstvak 27">
            <a:extLst>
              <a:ext uri="{FF2B5EF4-FFF2-40B4-BE49-F238E27FC236}">
                <a16:creationId xmlns:a16="http://schemas.microsoft.com/office/drawing/2014/main" id="{52000920-A1D3-1843-76B3-559A6214AD6D}"/>
              </a:ext>
            </a:extLst>
          </p:cNvPr>
          <p:cNvSpPr txBox="1"/>
          <p:nvPr/>
        </p:nvSpPr>
        <p:spPr>
          <a:xfrm>
            <a:off x="460138" y="5631856"/>
            <a:ext cx="1868424" cy="408319"/>
          </a:xfrm>
          <a:prstGeom prst="rect">
            <a:avLst/>
          </a:prstGeom>
          <a:noFill/>
        </p:spPr>
        <p:txBody>
          <a:bodyPr wrap="square" rtlCol="0">
            <a:spAutoFit/>
          </a:bodyPr>
          <a:lstStyle/>
          <a:p>
            <a:r>
              <a:rPr lang="nl-NL" sz="1400" dirty="0"/>
              <a:t>JA!</a:t>
            </a:r>
          </a:p>
        </p:txBody>
      </p:sp>
      <p:sp>
        <p:nvSpPr>
          <p:cNvPr id="8" name="Tekstvak 7">
            <a:extLst>
              <a:ext uri="{FF2B5EF4-FFF2-40B4-BE49-F238E27FC236}">
                <a16:creationId xmlns:a16="http://schemas.microsoft.com/office/drawing/2014/main" id="{B06FDA7E-BC99-5C97-716D-BC0FF48431F2}"/>
              </a:ext>
            </a:extLst>
          </p:cNvPr>
          <p:cNvSpPr txBox="1"/>
          <p:nvPr/>
        </p:nvSpPr>
        <p:spPr>
          <a:xfrm>
            <a:off x="9780924" y="2966773"/>
            <a:ext cx="1950938" cy="830997"/>
          </a:xfrm>
          <a:prstGeom prst="rect">
            <a:avLst/>
          </a:prstGeom>
          <a:noFill/>
        </p:spPr>
        <p:txBody>
          <a:bodyPr wrap="square" rtlCol="0">
            <a:spAutoFit/>
          </a:bodyPr>
          <a:lstStyle/>
          <a:p>
            <a:r>
              <a:rPr lang="nl-NL" sz="2400" dirty="0"/>
              <a:t>Is er iets dat je opvalt?</a:t>
            </a:r>
          </a:p>
        </p:txBody>
      </p:sp>
      <p:grpSp>
        <p:nvGrpSpPr>
          <p:cNvPr id="2" name="Groep 1">
            <a:extLst>
              <a:ext uri="{FF2B5EF4-FFF2-40B4-BE49-F238E27FC236}">
                <a16:creationId xmlns:a16="http://schemas.microsoft.com/office/drawing/2014/main" id="{380F5344-56A7-B2CF-B890-1A03E8400272}"/>
              </a:ext>
            </a:extLst>
          </p:cNvPr>
          <p:cNvGrpSpPr/>
          <p:nvPr/>
        </p:nvGrpSpPr>
        <p:grpSpPr>
          <a:xfrm flipH="1">
            <a:off x="2724765" y="2541088"/>
            <a:ext cx="1868425" cy="1566908"/>
            <a:chOff x="1918276" y="433502"/>
            <a:chExt cx="1661160" cy="1751601"/>
          </a:xfrm>
        </p:grpSpPr>
        <p:sp>
          <p:nvSpPr>
            <p:cNvPr id="9" name="Tekstvak 8">
              <a:extLst>
                <a:ext uri="{FF2B5EF4-FFF2-40B4-BE49-F238E27FC236}">
                  <a16:creationId xmlns:a16="http://schemas.microsoft.com/office/drawing/2014/main" id="{A6F418FF-41A5-14E1-7A9F-6462B9B9BD0A}"/>
                </a:ext>
              </a:extLst>
            </p:cNvPr>
            <p:cNvSpPr txBox="1"/>
            <p:nvPr/>
          </p:nvSpPr>
          <p:spPr>
            <a:xfrm>
              <a:off x="1979236" y="433502"/>
              <a:ext cx="1600200" cy="523220"/>
            </a:xfrm>
            <a:prstGeom prst="rect">
              <a:avLst/>
            </a:prstGeom>
            <a:noFill/>
          </p:spPr>
          <p:txBody>
            <a:bodyPr wrap="square" rtlCol="0">
              <a:spAutoFit/>
            </a:bodyPr>
            <a:lstStyle/>
            <a:p>
              <a:pPr algn="r"/>
              <a:r>
                <a:rPr lang="nl-NL" sz="2800" b="1" dirty="0"/>
                <a:t>Y-as</a:t>
              </a:r>
            </a:p>
          </p:txBody>
        </p:sp>
        <p:pic>
          <p:nvPicPr>
            <p:cNvPr id="10" name="Graphic 9" descr="Pijl: curve rechtsom met effen opvulling">
              <a:extLst>
                <a:ext uri="{FF2B5EF4-FFF2-40B4-BE49-F238E27FC236}">
                  <a16:creationId xmlns:a16="http://schemas.microsoft.com/office/drawing/2014/main" id="{690AAD75-A629-C9BE-3724-9D9EB20EAD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18276" y="981038"/>
              <a:ext cx="820572" cy="1204065"/>
            </a:xfrm>
            <a:prstGeom prst="rect">
              <a:avLst/>
            </a:prstGeom>
          </p:spPr>
        </p:pic>
      </p:grpSp>
      <p:grpSp>
        <p:nvGrpSpPr>
          <p:cNvPr id="14" name="Groep 13">
            <a:extLst>
              <a:ext uri="{FF2B5EF4-FFF2-40B4-BE49-F238E27FC236}">
                <a16:creationId xmlns:a16="http://schemas.microsoft.com/office/drawing/2014/main" id="{BE5BD46A-C416-F74C-13CB-C8439082E27F}"/>
              </a:ext>
            </a:extLst>
          </p:cNvPr>
          <p:cNvGrpSpPr/>
          <p:nvPr/>
        </p:nvGrpSpPr>
        <p:grpSpPr>
          <a:xfrm>
            <a:off x="5601786" y="5909926"/>
            <a:ext cx="2589715" cy="852367"/>
            <a:chOff x="6682301" y="5585215"/>
            <a:chExt cx="2589715" cy="852367"/>
          </a:xfrm>
        </p:grpSpPr>
        <p:sp>
          <p:nvSpPr>
            <p:cNvPr id="15" name="Tekstvak 14">
              <a:extLst>
                <a:ext uri="{FF2B5EF4-FFF2-40B4-BE49-F238E27FC236}">
                  <a16:creationId xmlns:a16="http://schemas.microsoft.com/office/drawing/2014/main" id="{1DA1D1A7-1E3B-91AB-E8C3-541280D8E1EA}"/>
                </a:ext>
              </a:extLst>
            </p:cNvPr>
            <p:cNvSpPr txBox="1"/>
            <p:nvPr/>
          </p:nvSpPr>
          <p:spPr>
            <a:xfrm>
              <a:off x="7671816" y="5804653"/>
              <a:ext cx="1600200" cy="523220"/>
            </a:xfrm>
            <a:prstGeom prst="rect">
              <a:avLst/>
            </a:prstGeom>
            <a:noFill/>
          </p:spPr>
          <p:txBody>
            <a:bodyPr wrap="square" rtlCol="0">
              <a:spAutoFit/>
            </a:bodyPr>
            <a:lstStyle/>
            <a:p>
              <a:r>
                <a:rPr lang="nl-NL" sz="2800" b="1" dirty="0"/>
                <a:t>X-as</a:t>
              </a:r>
            </a:p>
          </p:txBody>
        </p:sp>
        <p:pic>
          <p:nvPicPr>
            <p:cNvPr id="16" name="Graphic 15" descr="Pijl: curve rechtsom met effen opvulling">
              <a:extLst>
                <a:ext uri="{FF2B5EF4-FFF2-40B4-BE49-F238E27FC236}">
                  <a16:creationId xmlns:a16="http://schemas.microsoft.com/office/drawing/2014/main" id="{16A35335-BDC2-ABFD-C69F-8B2663C840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flipH="1">
              <a:off x="6713317" y="5554199"/>
              <a:ext cx="852367" cy="914400"/>
            </a:xfrm>
            <a:prstGeom prst="rect">
              <a:avLst/>
            </a:prstGeom>
          </p:spPr>
        </p:pic>
      </p:grpSp>
    </p:spTree>
    <p:extLst>
      <p:ext uri="{BB962C8B-B14F-4D97-AF65-F5344CB8AC3E}">
        <p14:creationId xmlns:p14="http://schemas.microsoft.com/office/powerpoint/2010/main" val="404450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grafiek&#10;&#10;Automatisch gegenereerde beschrijving">
            <a:extLst>
              <a:ext uri="{FF2B5EF4-FFF2-40B4-BE49-F238E27FC236}">
                <a16:creationId xmlns:a16="http://schemas.microsoft.com/office/drawing/2014/main" id="{A5D2AE09-27D4-B479-A69C-8348B7955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60154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grafiek&#10;&#10;Automatisch gegenereerde beschrijving">
            <a:extLst>
              <a:ext uri="{FF2B5EF4-FFF2-40B4-BE49-F238E27FC236}">
                <a16:creationId xmlns:a16="http://schemas.microsoft.com/office/drawing/2014/main" id="{00341487-6B9B-105D-F0D8-0D0123188F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kstvak 1">
            <a:extLst>
              <a:ext uri="{FF2B5EF4-FFF2-40B4-BE49-F238E27FC236}">
                <a16:creationId xmlns:a16="http://schemas.microsoft.com/office/drawing/2014/main" id="{52110DC8-4E28-8F8F-44BF-F608496820D9}"/>
              </a:ext>
            </a:extLst>
          </p:cNvPr>
          <p:cNvSpPr txBox="1"/>
          <p:nvPr/>
        </p:nvSpPr>
        <p:spPr>
          <a:xfrm>
            <a:off x="9780924" y="3110566"/>
            <a:ext cx="1950938" cy="830997"/>
          </a:xfrm>
          <a:prstGeom prst="rect">
            <a:avLst/>
          </a:prstGeom>
          <a:noFill/>
        </p:spPr>
        <p:txBody>
          <a:bodyPr wrap="square" rtlCol="0">
            <a:spAutoFit/>
          </a:bodyPr>
          <a:lstStyle/>
          <a:p>
            <a:r>
              <a:rPr lang="nl-NL" sz="2400" dirty="0"/>
              <a:t>Is er iets dat je opvalt?</a:t>
            </a:r>
          </a:p>
        </p:txBody>
      </p:sp>
      <p:grpSp>
        <p:nvGrpSpPr>
          <p:cNvPr id="3" name="Groep 2">
            <a:extLst>
              <a:ext uri="{FF2B5EF4-FFF2-40B4-BE49-F238E27FC236}">
                <a16:creationId xmlns:a16="http://schemas.microsoft.com/office/drawing/2014/main" id="{F09FCF32-6488-09F0-1FBD-126D6F27FE54}"/>
              </a:ext>
            </a:extLst>
          </p:cNvPr>
          <p:cNvGrpSpPr/>
          <p:nvPr/>
        </p:nvGrpSpPr>
        <p:grpSpPr>
          <a:xfrm>
            <a:off x="5601786" y="5909926"/>
            <a:ext cx="2589715" cy="852367"/>
            <a:chOff x="6682301" y="5585215"/>
            <a:chExt cx="2589715" cy="852367"/>
          </a:xfrm>
        </p:grpSpPr>
        <p:sp>
          <p:nvSpPr>
            <p:cNvPr id="17" name="Tekstvak 16">
              <a:extLst>
                <a:ext uri="{FF2B5EF4-FFF2-40B4-BE49-F238E27FC236}">
                  <a16:creationId xmlns:a16="http://schemas.microsoft.com/office/drawing/2014/main" id="{FD7E7E13-7D7C-EC1A-7197-C3BE8D364E41}"/>
                </a:ext>
              </a:extLst>
            </p:cNvPr>
            <p:cNvSpPr txBox="1"/>
            <p:nvPr/>
          </p:nvSpPr>
          <p:spPr>
            <a:xfrm>
              <a:off x="7671816" y="5804653"/>
              <a:ext cx="1600200" cy="523220"/>
            </a:xfrm>
            <a:prstGeom prst="rect">
              <a:avLst/>
            </a:prstGeom>
            <a:noFill/>
          </p:spPr>
          <p:txBody>
            <a:bodyPr wrap="square" rtlCol="0">
              <a:spAutoFit/>
            </a:bodyPr>
            <a:lstStyle/>
            <a:p>
              <a:r>
                <a:rPr lang="nl-NL" sz="2800" b="1" dirty="0"/>
                <a:t>X-as</a:t>
              </a:r>
            </a:p>
          </p:txBody>
        </p:sp>
        <p:pic>
          <p:nvPicPr>
            <p:cNvPr id="18" name="Graphic 17" descr="Pijl: curve rechtsom met effen opvulling">
              <a:extLst>
                <a:ext uri="{FF2B5EF4-FFF2-40B4-BE49-F238E27FC236}">
                  <a16:creationId xmlns:a16="http://schemas.microsoft.com/office/drawing/2014/main" id="{173396AA-6760-AFF9-0067-1A612C72AE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flipH="1">
              <a:off x="6713317" y="5554199"/>
              <a:ext cx="852367" cy="914400"/>
            </a:xfrm>
            <a:prstGeom prst="rect">
              <a:avLst/>
            </a:prstGeom>
          </p:spPr>
        </p:pic>
      </p:grpSp>
      <p:grpSp>
        <p:nvGrpSpPr>
          <p:cNvPr id="20" name="Groep 19">
            <a:extLst>
              <a:ext uri="{FF2B5EF4-FFF2-40B4-BE49-F238E27FC236}">
                <a16:creationId xmlns:a16="http://schemas.microsoft.com/office/drawing/2014/main" id="{570D7FA9-1E8D-A8BB-8F3D-3DF938DF4677}"/>
              </a:ext>
            </a:extLst>
          </p:cNvPr>
          <p:cNvGrpSpPr/>
          <p:nvPr/>
        </p:nvGrpSpPr>
        <p:grpSpPr>
          <a:xfrm>
            <a:off x="64009" y="189389"/>
            <a:ext cx="2455159" cy="6457389"/>
            <a:chOff x="64009" y="189389"/>
            <a:chExt cx="2455159" cy="6457389"/>
          </a:xfrm>
        </p:grpSpPr>
        <p:sp>
          <p:nvSpPr>
            <p:cNvPr id="32" name="Rechthoek: afgeronde hoeken 31">
              <a:extLst>
                <a:ext uri="{FF2B5EF4-FFF2-40B4-BE49-F238E27FC236}">
                  <a16:creationId xmlns:a16="http://schemas.microsoft.com/office/drawing/2014/main" id="{6B0A7898-0C02-AC69-32F0-9E86AF721A0E}"/>
                </a:ext>
              </a:extLst>
            </p:cNvPr>
            <p:cNvSpPr/>
            <p:nvPr/>
          </p:nvSpPr>
          <p:spPr>
            <a:xfrm>
              <a:off x="174151" y="405353"/>
              <a:ext cx="2182258" cy="6241425"/>
            </a:xfrm>
            <a:prstGeom prst="roundRect">
              <a:avLst>
                <a:gd name="adj" fmla="val 6192"/>
              </a:avLst>
            </a:prstGeom>
            <a:solidFill>
              <a:srgbClr val="FF9E7A"/>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9E7A"/>
                </a:solidFill>
              </a:endParaRPr>
            </a:p>
          </p:txBody>
        </p:sp>
        <p:grpSp>
          <p:nvGrpSpPr>
            <p:cNvPr id="33" name="Groep 32">
              <a:extLst>
                <a:ext uri="{FF2B5EF4-FFF2-40B4-BE49-F238E27FC236}">
                  <a16:creationId xmlns:a16="http://schemas.microsoft.com/office/drawing/2014/main" id="{9C7F53E1-2D56-C126-8AA0-048F53C29F71}"/>
                </a:ext>
              </a:extLst>
            </p:cNvPr>
            <p:cNvGrpSpPr/>
            <p:nvPr/>
          </p:nvGrpSpPr>
          <p:grpSpPr>
            <a:xfrm>
              <a:off x="64009" y="189389"/>
              <a:ext cx="2455159" cy="839718"/>
              <a:chOff x="64009" y="189389"/>
              <a:chExt cx="2455159" cy="839718"/>
            </a:xfrm>
          </p:grpSpPr>
          <p:sp>
            <p:nvSpPr>
              <p:cNvPr id="34" name="Tekstballon: rechthoek met afgeronde hoeken 33">
                <a:extLst>
                  <a:ext uri="{FF2B5EF4-FFF2-40B4-BE49-F238E27FC236}">
                    <a16:creationId xmlns:a16="http://schemas.microsoft.com/office/drawing/2014/main" id="{932BD32C-8510-0B04-0B14-813350E25C8C}"/>
                  </a:ext>
                </a:extLst>
              </p:cNvPr>
              <p:cNvSpPr/>
              <p:nvPr/>
            </p:nvSpPr>
            <p:spPr>
              <a:xfrm>
                <a:off x="64009" y="189389"/>
                <a:ext cx="2394312" cy="839718"/>
              </a:xfrm>
              <a:prstGeom prst="wedgeRoundRectCallout">
                <a:avLst>
                  <a:gd name="adj1" fmla="val -35509"/>
                  <a:gd name="adj2" fmla="val 77501"/>
                  <a:gd name="adj3" fmla="val 16667"/>
                </a:avLst>
              </a:prstGeom>
              <a:solidFill>
                <a:srgbClr val="345C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solidFill>
                      <a:srgbClr val="EBE3E6"/>
                    </a:solidFill>
                  </a:ln>
                </a:endParaRPr>
              </a:p>
            </p:txBody>
          </p:sp>
          <p:sp>
            <p:nvSpPr>
              <p:cNvPr id="35" name="Tekstvak 34">
                <a:extLst>
                  <a:ext uri="{FF2B5EF4-FFF2-40B4-BE49-F238E27FC236}">
                    <a16:creationId xmlns:a16="http://schemas.microsoft.com/office/drawing/2014/main" id="{009C0B2F-180C-7DB9-A245-DB1220FB690C}"/>
                  </a:ext>
                </a:extLst>
              </p:cNvPr>
              <p:cNvSpPr txBox="1"/>
              <p:nvPr/>
            </p:nvSpPr>
            <p:spPr>
              <a:xfrm>
                <a:off x="574330" y="389406"/>
                <a:ext cx="1944838" cy="369332"/>
              </a:xfrm>
              <a:prstGeom prst="rect">
                <a:avLst/>
              </a:prstGeom>
              <a:noFill/>
            </p:spPr>
            <p:txBody>
              <a:bodyPr wrap="square" rtlCol="0">
                <a:spAutoFit/>
              </a:bodyPr>
              <a:lstStyle/>
              <a:p>
                <a:r>
                  <a:rPr lang="nl-NL" dirty="0">
                    <a:solidFill>
                      <a:schemeClr val="bg1"/>
                    </a:solidFill>
                  </a:rPr>
                  <a:t>Stappenplan</a:t>
                </a:r>
              </a:p>
            </p:txBody>
          </p:sp>
        </p:grpSp>
      </p:grpSp>
      <p:sp>
        <p:nvSpPr>
          <p:cNvPr id="22" name="Tekstvak 21">
            <a:extLst>
              <a:ext uri="{FF2B5EF4-FFF2-40B4-BE49-F238E27FC236}">
                <a16:creationId xmlns:a16="http://schemas.microsoft.com/office/drawing/2014/main" id="{90CE6DC2-056D-B7D4-6E5E-9EF2901520F6}"/>
              </a:ext>
            </a:extLst>
          </p:cNvPr>
          <p:cNvSpPr txBox="1"/>
          <p:nvPr/>
        </p:nvSpPr>
        <p:spPr>
          <a:xfrm>
            <a:off x="213250" y="1418513"/>
            <a:ext cx="1600200" cy="369332"/>
          </a:xfrm>
          <a:prstGeom prst="rect">
            <a:avLst/>
          </a:prstGeom>
          <a:noFill/>
        </p:spPr>
        <p:txBody>
          <a:bodyPr wrap="square" rtlCol="0">
            <a:spAutoFit/>
          </a:bodyPr>
          <a:lstStyle/>
          <a:p>
            <a:r>
              <a:rPr lang="nl-NL" b="1" dirty="0"/>
              <a:t>1: </a:t>
            </a:r>
            <a:r>
              <a:rPr lang="nl-NL" dirty="0"/>
              <a:t>Onderwerp</a:t>
            </a:r>
          </a:p>
        </p:txBody>
      </p:sp>
      <p:sp>
        <p:nvSpPr>
          <p:cNvPr id="23" name="Tekstvak 22">
            <a:extLst>
              <a:ext uri="{FF2B5EF4-FFF2-40B4-BE49-F238E27FC236}">
                <a16:creationId xmlns:a16="http://schemas.microsoft.com/office/drawing/2014/main" id="{BC3ABF49-8B28-3778-3BC3-40C15A043F4F}"/>
              </a:ext>
            </a:extLst>
          </p:cNvPr>
          <p:cNvSpPr txBox="1"/>
          <p:nvPr/>
        </p:nvSpPr>
        <p:spPr>
          <a:xfrm>
            <a:off x="213250" y="2400393"/>
            <a:ext cx="1716134" cy="369332"/>
          </a:xfrm>
          <a:prstGeom prst="rect">
            <a:avLst/>
          </a:prstGeom>
          <a:noFill/>
        </p:spPr>
        <p:txBody>
          <a:bodyPr wrap="square" rtlCol="0">
            <a:spAutoFit/>
          </a:bodyPr>
          <a:lstStyle/>
          <a:p>
            <a:r>
              <a:rPr lang="nl-NL" b="1" dirty="0"/>
              <a:t>2: </a:t>
            </a:r>
            <a:r>
              <a:rPr lang="nl-NL" dirty="0"/>
              <a:t>Soort grafiek</a:t>
            </a:r>
          </a:p>
        </p:txBody>
      </p:sp>
      <p:sp>
        <p:nvSpPr>
          <p:cNvPr id="24" name="Tekstvak 23">
            <a:extLst>
              <a:ext uri="{FF2B5EF4-FFF2-40B4-BE49-F238E27FC236}">
                <a16:creationId xmlns:a16="http://schemas.microsoft.com/office/drawing/2014/main" id="{6242DECA-9456-BB29-6EF7-7265A2C22DDF}"/>
              </a:ext>
            </a:extLst>
          </p:cNvPr>
          <p:cNvSpPr txBox="1"/>
          <p:nvPr/>
        </p:nvSpPr>
        <p:spPr>
          <a:xfrm>
            <a:off x="213250" y="3382272"/>
            <a:ext cx="1600200" cy="369332"/>
          </a:xfrm>
          <a:prstGeom prst="rect">
            <a:avLst/>
          </a:prstGeom>
          <a:noFill/>
        </p:spPr>
        <p:txBody>
          <a:bodyPr wrap="square" rtlCol="0">
            <a:spAutoFit/>
          </a:bodyPr>
          <a:lstStyle/>
          <a:p>
            <a:r>
              <a:rPr lang="nl-NL" b="1" dirty="0"/>
              <a:t>3: </a:t>
            </a:r>
            <a:r>
              <a:rPr lang="nl-NL" dirty="0"/>
              <a:t>X-as</a:t>
            </a:r>
          </a:p>
        </p:txBody>
      </p:sp>
      <p:sp>
        <p:nvSpPr>
          <p:cNvPr id="25" name="Tekstvak 24">
            <a:extLst>
              <a:ext uri="{FF2B5EF4-FFF2-40B4-BE49-F238E27FC236}">
                <a16:creationId xmlns:a16="http://schemas.microsoft.com/office/drawing/2014/main" id="{4F83D6A5-9413-7861-7F62-4198CE47935E}"/>
              </a:ext>
            </a:extLst>
          </p:cNvPr>
          <p:cNvSpPr txBox="1"/>
          <p:nvPr/>
        </p:nvSpPr>
        <p:spPr>
          <a:xfrm>
            <a:off x="213250" y="4364153"/>
            <a:ext cx="1600200" cy="369332"/>
          </a:xfrm>
          <a:prstGeom prst="rect">
            <a:avLst/>
          </a:prstGeom>
          <a:noFill/>
        </p:spPr>
        <p:txBody>
          <a:bodyPr wrap="square" rtlCol="0">
            <a:spAutoFit/>
          </a:bodyPr>
          <a:lstStyle/>
          <a:p>
            <a:r>
              <a:rPr lang="nl-NL" b="1" dirty="0"/>
              <a:t>4: </a:t>
            </a:r>
            <a:r>
              <a:rPr lang="nl-NL" dirty="0"/>
              <a:t>Y-as</a:t>
            </a:r>
          </a:p>
        </p:txBody>
      </p:sp>
      <p:sp>
        <p:nvSpPr>
          <p:cNvPr id="26" name="Tekstvak 25">
            <a:extLst>
              <a:ext uri="{FF2B5EF4-FFF2-40B4-BE49-F238E27FC236}">
                <a16:creationId xmlns:a16="http://schemas.microsoft.com/office/drawing/2014/main" id="{9D5769F3-B535-3533-0EE8-84DEA1FE51F6}"/>
              </a:ext>
            </a:extLst>
          </p:cNvPr>
          <p:cNvSpPr txBox="1"/>
          <p:nvPr/>
        </p:nvSpPr>
        <p:spPr>
          <a:xfrm>
            <a:off x="213250" y="5346032"/>
            <a:ext cx="1600200" cy="369332"/>
          </a:xfrm>
          <a:prstGeom prst="rect">
            <a:avLst/>
          </a:prstGeom>
          <a:noFill/>
        </p:spPr>
        <p:txBody>
          <a:bodyPr wrap="square" rtlCol="0">
            <a:spAutoFit/>
          </a:bodyPr>
          <a:lstStyle/>
          <a:p>
            <a:r>
              <a:rPr lang="nl-NL" b="1" dirty="0"/>
              <a:t>5: </a:t>
            </a:r>
            <a:r>
              <a:rPr lang="nl-NL" dirty="0"/>
              <a:t>Misleidend?</a:t>
            </a:r>
          </a:p>
        </p:txBody>
      </p:sp>
      <p:sp>
        <p:nvSpPr>
          <p:cNvPr id="27" name="Tekstvak 26">
            <a:extLst>
              <a:ext uri="{FF2B5EF4-FFF2-40B4-BE49-F238E27FC236}">
                <a16:creationId xmlns:a16="http://schemas.microsoft.com/office/drawing/2014/main" id="{068B7E27-565B-5D15-0745-A961EA728F9E}"/>
              </a:ext>
            </a:extLst>
          </p:cNvPr>
          <p:cNvSpPr txBox="1"/>
          <p:nvPr/>
        </p:nvSpPr>
        <p:spPr>
          <a:xfrm>
            <a:off x="460138" y="1670805"/>
            <a:ext cx="1716134" cy="523220"/>
          </a:xfrm>
          <a:prstGeom prst="rect">
            <a:avLst/>
          </a:prstGeom>
          <a:noFill/>
        </p:spPr>
        <p:txBody>
          <a:bodyPr wrap="square" rtlCol="0">
            <a:spAutoFit/>
          </a:bodyPr>
          <a:lstStyle/>
          <a:p>
            <a:r>
              <a:rPr lang="nl-NL" sz="1400" dirty="0"/>
              <a:t>Verandering in luchttemperatuur</a:t>
            </a:r>
          </a:p>
        </p:txBody>
      </p:sp>
      <p:sp>
        <p:nvSpPr>
          <p:cNvPr id="28" name="Tekstvak 27">
            <a:extLst>
              <a:ext uri="{FF2B5EF4-FFF2-40B4-BE49-F238E27FC236}">
                <a16:creationId xmlns:a16="http://schemas.microsoft.com/office/drawing/2014/main" id="{9C94D91E-E70B-FF6C-238F-C4E71A393C00}"/>
              </a:ext>
            </a:extLst>
          </p:cNvPr>
          <p:cNvSpPr txBox="1"/>
          <p:nvPr/>
        </p:nvSpPr>
        <p:spPr>
          <a:xfrm>
            <a:off x="460138" y="2668767"/>
            <a:ext cx="1868424" cy="307777"/>
          </a:xfrm>
          <a:prstGeom prst="rect">
            <a:avLst/>
          </a:prstGeom>
          <a:noFill/>
        </p:spPr>
        <p:txBody>
          <a:bodyPr wrap="square" rtlCol="0">
            <a:spAutoFit/>
          </a:bodyPr>
          <a:lstStyle/>
          <a:p>
            <a:r>
              <a:rPr lang="nl-NL" sz="1400" dirty="0"/>
              <a:t>Lijndiagram</a:t>
            </a:r>
          </a:p>
        </p:txBody>
      </p:sp>
      <p:sp>
        <p:nvSpPr>
          <p:cNvPr id="29" name="Tekstvak 28">
            <a:extLst>
              <a:ext uri="{FF2B5EF4-FFF2-40B4-BE49-F238E27FC236}">
                <a16:creationId xmlns:a16="http://schemas.microsoft.com/office/drawing/2014/main" id="{57D9CFE6-87AB-ADDB-E1B4-6F3CB1737253}"/>
              </a:ext>
            </a:extLst>
          </p:cNvPr>
          <p:cNvSpPr txBox="1"/>
          <p:nvPr/>
        </p:nvSpPr>
        <p:spPr>
          <a:xfrm>
            <a:off x="460138" y="3699677"/>
            <a:ext cx="1868424" cy="307777"/>
          </a:xfrm>
          <a:prstGeom prst="rect">
            <a:avLst/>
          </a:prstGeom>
          <a:noFill/>
        </p:spPr>
        <p:txBody>
          <a:bodyPr wrap="square" rtlCol="0">
            <a:spAutoFit/>
          </a:bodyPr>
          <a:lstStyle/>
          <a:p>
            <a:r>
              <a:rPr lang="nl-NL" sz="1400" dirty="0"/>
              <a:t>Jaren</a:t>
            </a:r>
          </a:p>
        </p:txBody>
      </p:sp>
      <p:sp>
        <p:nvSpPr>
          <p:cNvPr id="30" name="Tekstvak 29">
            <a:extLst>
              <a:ext uri="{FF2B5EF4-FFF2-40B4-BE49-F238E27FC236}">
                <a16:creationId xmlns:a16="http://schemas.microsoft.com/office/drawing/2014/main" id="{F18D013E-1AEC-E2A7-5212-3590FE5C8940}"/>
              </a:ext>
            </a:extLst>
          </p:cNvPr>
          <p:cNvSpPr txBox="1"/>
          <p:nvPr/>
        </p:nvSpPr>
        <p:spPr>
          <a:xfrm>
            <a:off x="460138" y="4634629"/>
            <a:ext cx="1868424" cy="523220"/>
          </a:xfrm>
          <a:prstGeom prst="rect">
            <a:avLst/>
          </a:prstGeom>
          <a:noFill/>
        </p:spPr>
        <p:txBody>
          <a:bodyPr wrap="square" rtlCol="0">
            <a:spAutoFit/>
          </a:bodyPr>
          <a:lstStyle/>
          <a:p>
            <a:r>
              <a:rPr lang="nl-NL" sz="1400" dirty="0"/>
              <a:t>Verschil in temperatuur</a:t>
            </a:r>
          </a:p>
        </p:txBody>
      </p:sp>
      <p:sp>
        <p:nvSpPr>
          <p:cNvPr id="31" name="Tekstvak 30">
            <a:extLst>
              <a:ext uri="{FF2B5EF4-FFF2-40B4-BE49-F238E27FC236}">
                <a16:creationId xmlns:a16="http://schemas.microsoft.com/office/drawing/2014/main" id="{1380A6C3-4323-3960-8324-9DA88F80D1F5}"/>
              </a:ext>
            </a:extLst>
          </p:cNvPr>
          <p:cNvSpPr txBox="1"/>
          <p:nvPr/>
        </p:nvSpPr>
        <p:spPr>
          <a:xfrm>
            <a:off x="460138" y="5631856"/>
            <a:ext cx="1868424" cy="408319"/>
          </a:xfrm>
          <a:prstGeom prst="rect">
            <a:avLst/>
          </a:prstGeom>
          <a:noFill/>
        </p:spPr>
        <p:txBody>
          <a:bodyPr wrap="square" rtlCol="0">
            <a:spAutoFit/>
          </a:bodyPr>
          <a:lstStyle/>
          <a:p>
            <a:r>
              <a:rPr lang="nl-NL" sz="1400" dirty="0"/>
              <a:t>JA!</a:t>
            </a:r>
          </a:p>
        </p:txBody>
      </p:sp>
      <p:grpSp>
        <p:nvGrpSpPr>
          <p:cNvPr id="5" name="Groep 4">
            <a:extLst>
              <a:ext uri="{FF2B5EF4-FFF2-40B4-BE49-F238E27FC236}">
                <a16:creationId xmlns:a16="http://schemas.microsoft.com/office/drawing/2014/main" id="{65AD4D8B-F5E3-A4D9-F521-3B6D1D906C0D}"/>
              </a:ext>
            </a:extLst>
          </p:cNvPr>
          <p:cNvGrpSpPr/>
          <p:nvPr/>
        </p:nvGrpSpPr>
        <p:grpSpPr>
          <a:xfrm flipH="1">
            <a:off x="8191501" y="1202817"/>
            <a:ext cx="1868425" cy="1566908"/>
            <a:chOff x="1918276" y="433502"/>
            <a:chExt cx="1661160" cy="1751601"/>
          </a:xfrm>
        </p:grpSpPr>
        <p:sp>
          <p:nvSpPr>
            <p:cNvPr id="6" name="Tekstvak 5">
              <a:extLst>
                <a:ext uri="{FF2B5EF4-FFF2-40B4-BE49-F238E27FC236}">
                  <a16:creationId xmlns:a16="http://schemas.microsoft.com/office/drawing/2014/main" id="{7C483C87-9DEF-4E50-B959-AD33F9BBE689}"/>
                </a:ext>
              </a:extLst>
            </p:cNvPr>
            <p:cNvSpPr txBox="1"/>
            <p:nvPr/>
          </p:nvSpPr>
          <p:spPr>
            <a:xfrm>
              <a:off x="1979236" y="433502"/>
              <a:ext cx="1600200" cy="523220"/>
            </a:xfrm>
            <a:prstGeom prst="rect">
              <a:avLst/>
            </a:prstGeom>
            <a:noFill/>
          </p:spPr>
          <p:txBody>
            <a:bodyPr wrap="square" rtlCol="0">
              <a:spAutoFit/>
            </a:bodyPr>
            <a:lstStyle/>
            <a:p>
              <a:pPr algn="r"/>
              <a:r>
                <a:rPr lang="nl-NL" sz="2800" b="1" dirty="0"/>
                <a:t>Y-as</a:t>
              </a:r>
            </a:p>
          </p:txBody>
        </p:sp>
        <p:pic>
          <p:nvPicPr>
            <p:cNvPr id="7" name="Graphic 6" descr="Pijl: curve rechtsom met effen opvulling">
              <a:extLst>
                <a:ext uri="{FF2B5EF4-FFF2-40B4-BE49-F238E27FC236}">
                  <a16:creationId xmlns:a16="http://schemas.microsoft.com/office/drawing/2014/main" id="{8AE67CCD-3D80-D96D-E7E0-41A89ECAAF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18276" y="981038"/>
              <a:ext cx="820572" cy="1204065"/>
            </a:xfrm>
            <a:prstGeom prst="rect">
              <a:avLst/>
            </a:prstGeom>
          </p:spPr>
        </p:pic>
      </p:grpSp>
      <p:sp>
        <p:nvSpPr>
          <p:cNvPr id="8" name="Ovaal 7">
            <a:extLst>
              <a:ext uri="{FF2B5EF4-FFF2-40B4-BE49-F238E27FC236}">
                <a16:creationId xmlns:a16="http://schemas.microsoft.com/office/drawing/2014/main" id="{EE833747-719A-621D-95EB-E3FF334FE4F3}"/>
              </a:ext>
            </a:extLst>
          </p:cNvPr>
          <p:cNvSpPr/>
          <p:nvPr/>
        </p:nvSpPr>
        <p:spPr>
          <a:xfrm>
            <a:off x="2642396" y="4166632"/>
            <a:ext cx="6960642" cy="1867026"/>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83639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3" grpId="0"/>
      <p:bldP spid="24" grpId="0"/>
      <p:bldP spid="25" grpId="0"/>
      <p:bldP spid="26" grpId="0"/>
      <p:bldP spid="27" grpId="0"/>
      <p:bldP spid="28" grpId="0"/>
      <p:bldP spid="29" grpId="0"/>
      <p:bldP spid="30" grpId="0"/>
      <p:bldP spid="31"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grafiek&#10;&#10;Automatisch gegenereerde beschrijving">
            <a:extLst>
              <a:ext uri="{FF2B5EF4-FFF2-40B4-BE49-F238E27FC236}">
                <a16:creationId xmlns:a16="http://schemas.microsoft.com/office/drawing/2014/main" id="{D44A4689-B1F3-D386-B588-AA7022AF5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55653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hoek 37">
            <a:extLst>
              <a:ext uri="{FF2B5EF4-FFF2-40B4-BE49-F238E27FC236}">
                <a16:creationId xmlns:a16="http://schemas.microsoft.com/office/drawing/2014/main" id="{235B469E-5968-F4EE-8BC1-C9C9C1FBC3C1}"/>
              </a:ext>
            </a:extLst>
          </p:cNvPr>
          <p:cNvSpPr/>
          <p:nvPr/>
        </p:nvSpPr>
        <p:spPr>
          <a:xfrm>
            <a:off x="-37903" y="0"/>
            <a:ext cx="551386" cy="6858000"/>
          </a:xfrm>
          <a:prstGeom prst="rect">
            <a:avLst/>
          </a:prstGeom>
          <a:solidFill>
            <a:srgbClr val="D4E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7" name="Afbeelding 36" descr="Afbeelding met grafiek&#10;&#10;Automatisch gegenereerde beschrijving">
            <a:extLst>
              <a:ext uri="{FF2B5EF4-FFF2-40B4-BE49-F238E27FC236}">
                <a16:creationId xmlns:a16="http://schemas.microsoft.com/office/drawing/2014/main" id="{0E74820B-BCCF-79A7-183C-37ADAF4660ED}"/>
              </a:ext>
            </a:extLst>
          </p:cNvPr>
          <p:cNvPicPr>
            <a:picLocks noChangeAspect="1"/>
          </p:cNvPicPr>
          <p:nvPr/>
        </p:nvPicPr>
        <p:blipFill rotWithShape="1">
          <a:blip r:embed="rId2">
            <a:extLst>
              <a:ext uri="{28A0092B-C50C-407E-A947-70E740481C1C}">
                <a14:useLocalDpi xmlns:a14="http://schemas.microsoft.com/office/drawing/2010/main" val="0"/>
              </a:ext>
            </a:extLst>
          </a:blip>
          <a:srcRect r="3774"/>
          <a:stretch/>
        </p:blipFill>
        <p:spPr>
          <a:xfrm>
            <a:off x="460138" y="0"/>
            <a:ext cx="11731862" cy="6858000"/>
          </a:xfrm>
          <a:prstGeom prst="rect">
            <a:avLst/>
          </a:prstGeom>
        </p:spPr>
      </p:pic>
      <p:sp>
        <p:nvSpPr>
          <p:cNvPr id="16" name="Tekstvak 15">
            <a:extLst>
              <a:ext uri="{FF2B5EF4-FFF2-40B4-BE49-F238E27FC236}">
                <a16:creationId xmlns:a16="http://schemas.microsoft.com/office/drawing/2014/main" id="{B931AD68-53A3-7111-1144-2DE16BEBFD28}"/>
              </a:ext>
            </a:extLst>
          </p:cNvPr>
          <p:cNvSpPr txBox="1"/>
          <p:nvPr/>
        </p:nvSpPr>
        <p:spPr>
          <a:xfrm>
            <a:off x="10478876" y="3013501"/>
            <a:ext cx="1727048" cy="830997"/>
          </a:xfrm>
          <a:prstGeom prst="rect">
            <a:avLst/>
          </a:prstGeom>
          <a:noFill/>
        </p:spPr>
        <p:txBody>
          <a:bodyPr wrap="square" rtlCol="0">
            <a:spAutoFit/>
          </a:bodyPr>
          <a:lstStyle/>
          <a:p>
            <a:r>
              <a:rPr lang="nl-NL" sz="2400" dirty="0"/>
              <a:t>Is er iets dat je opvalt?</a:t>
            </a:r>
          </a:p>
        </p:txBody>
      </p:sp>
      <p:grpSp>
        <p:nvGrpSpPr>
          <p:cNvPr id="18" name="Groep 17">
            <a:extLst>
              <a:ext uri="{FF2B5EF4-FFF2-40B4-BE49-F238E27FC236}">
                <a16:creationId xmlns:a16="http://schemas.microsoft.com/office/drawing/2014/main" id="{E54BEA8B-0062-689E-6837-1F0570B8BC85}"/>
              </a:ext>
            </a:extLst>
          </p:cNvPr>
          <p:cNvGrpSpPr/>
          <p:nvPr/>
        </p:nvGrpSpPr>
        <p:grpSpPr>
          <a:xfrm>
            <a:off x="64009" y="189389"/>
            <a:ext cx="2455159" cy="6457389"/>
            <a:chOff x="64009" y="189389"/>
            <a:chExt cx="2455159" cy="6457389"/>
          </a:xfrm>
        </p:grpSpPr>
        <p:sp>
          <p:nvSpPr>
            <p:cNvPr id="30" name="Rechthoek: afgeronde hoeken 29">
              <a:extLst>
                <a:ext uri="{FF2B5EF4-FFF2-40B4-BE49-F238E27FC236}">
                  <a16:creationId xmlns:a16="http://schemas.microsoft.com/office/drawing/2014/main" id="{93E62DBA-5760-625D-D4BF-5A6C6E418593}"/>
                </a:ext>
              </a:extLst>
            </p:cNvPr>
            <p:cNvSpPr/>
            <p:nvPr/>
          </p:nvSpPr>
          <p:spPr>
            <a:xfrm>
              <a:off x="174151" y="405353"/>
              <a:ext cx="2182258" cy="6241425"/>
            </a:xfrm>
            <a:prstGeom prst="roundRect">
              <a:avLst>
                <a:gd name="adj" fmla="val 6192"/>
              </a:avLst>
            </a:prstGeom>
            <a:solidFill>
              <a:srgbClr val="FF9E7A"/>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9E7A"/>
                </a:solidFill>
              </a:endParaRPr>
            </a:p>
          </p:txBody>
        </p:sp>
        <p:grpSp>
          <p:nvGrpSpPr>
            <p:cNvPr id="31" name="Groep 30">
              <a:extLst>
                <a:ext uri="{FF2B5EF4-FFF2-40B4-BE49-F238E27FC236}">
                  <a16:creationId xmlns:a16="http://schemas.microsoft.com/office/drawing/2014/main" id="{F1A84139-CF24-0BA2-87A3-3AF0AB450C16}"/>
                </a:ext>
              </a:extLst>
            </p:cNvPr>
            <p:cNvGrpSpPr/>
            <p:nvPr/>
          </p:nvGrpSpPr>
          <p:grpSpPr>
            <a:xfrm>
              <a:off x="64009" y="189389"/>
              <a:ext cx="2455159" cy="839718"/>
              <a:chOff x="64009" y="189389"/>
              <a:chExt cx="2455159" cy="839718"/>
            </a:xfrm>
          </p:grpSpPr>
          <p:sp>
            <p:nvSpPr>
              <p:cNvPr id="32" name="Tekstballon: rechthoek met afgeronde hoeken 31">
                <a:extLst>
                  <a:ext uri="{FF2B5EF4-FFF2-40B4-BE49-F238E27FC236}">
                    <a16:creationId xmlns:a16="http://schemas.microsoft.com/office/drawing/2014/main" id="{C953F806-A2D8-B21B-E4C3-5321A5C08127}"/>
                  </a:ext>
                </a:extLst>
              </p:cNvPr>
              <p:cNvSpPr/>
              <p:nvPr/>
            </p:nvSpPr>
            <p:spPr>
              <a:xfrm>
                <a:off x="64009" y="189389"/>
                <a:ext cx="2394312" cy="839718"/>
              </a:xfrm>
              <a:prstGeom prst="wedgeRoundRectCallout">
                <a:avLst>
                  <a:gd name="adj1" fmla="val -35509"/>
                  <a:gd name="adj2" fmla="val 77501"/>
                  <a:gd name="adj3" fmla="val 16667"/>
                </a:avLst>
              </a:prstGeom>
              <a:solidFill>
                <a:srgbClr val="345C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solidFill>
                      <a:srgbClr val="EBE3E6"/>
                    </a:solidFill>
                  </a:ln>
                </a:endParaRPr>
              </a:p>
            </p:txBody>
          </p:sp>
          <p:sp>
            <p:nvSpPr>
              <p:cNvPr id="33" name="Tekstvak 32">
                <a:extLst>
                  <a:ext uri="{FF2B5EF4-FFF2-40B4-BE49-F238E27FC236}">
                    <a16:creationId xmlns:a16="http://schemas.microsoft.com/office/drawing/2014/main" id="{CD1F083B-0A03-5076-1F24-0AFAD786FBA1}"/>
                  </a:ext>
                </a:extLst>
              </p:cNvPr>
              <p:cNvSpPr txBox="1"/>
              <p:nvPr/>
            </p:nvSpPr>
            <p:spPr>
              <a:xfrm>
                <a:off x="574330" y="389406"/>
                <a:ext cx="1944838" cy="369332"/>
              </a:xfrm>
              <a:prstGeom prst="rect">
                <a:avLst/>
              </a:prstGeom>
              <a:noFill/>
            </p:spPr>
            <p:txBody>
              <a:bodyPr wrap="square" rtlCol="0">
                <a:spAutoFit/>
              </a:bodyPr>
              <a:lstStyle/>
              <a:p>
                <a:r>
                  <a:rPr lang="nl-NL" dirty="0">
                    <a:solidFill>
                      <a:schemeClr val="bg1"/>
                    </a:solidFill>
                  </a:rPr>
                  <a:t>Stappenplan</a:t>
                </a:r>
              </a:p>
            </p:txBody>
          </p:sp>
        </p:grpSp>
      </p:grpSp>
      <p:sp>
        <p:nvSpPr>
          <p:cNvPr id="20" name="Tekstvak 19">
            <a:extLst>
              <a:ext uri="{FF2B5EF4-FFF2-40B4-BE49-F238E27FC236}">
                <a16:creationId xmlns:a16="http://schemas.microsoft.com/office/drawing/2014/main" id="{1D0E68D9-67AB-2AA7-56F0-EB1C4C0EE427}"/>
              </a:ext>
            </a:extLst>
          </p:cNvPr>
          <p:cNvSpPr txBox="1"/>
          <p:nvPr/>
        </p:nvSpPr>
        <p:spPr>
          <a:xfrm>
            <a:off x="213250" y="1418513"/>
            <a:ext cx="1600200" cy="369332"/>
          </a:xfrm>
          <a:prstGeom prst="rect">
            <a:avLst/>
          </a:prstGeom>
          <a:noFill/>
        </p:spPr>
        <p:txBody>
          <a:bodyPr wrap="square" rtlCol="0">
            <a:spAutoFit/>
          </a:bodyPr>
          <a:lstStyle/>
          <a:p>
            <a:r>
              <a:rPr lang="nl-NL" b="1" dirty="0"/>
              <a:t>1: </a:t>
            </a:r>
            <a:r>
              <a:rPr lang="nl-NL" dirty="0"/>
              <a:t>Onderwerp</a:t>
            </a:r>
          </a:p>
        </p:txBody>
      </p:sp>
      <p:sp>
        <p:nvSpPr>
          <p:cNvPr id="21" name="Tekstvak 20">
            <a:extLst>
              <a:ext uri="{FF2B5EF4-FFF2-40B4-BE49-F238E27FC236}">
                <a16:creationId xmlns:a16="http://schemas.microsoft.com/office/drawing/2014/main" id="{A236867A-B26E-762F-D8B0-673D3A8088D5}"/>
              </a:ext>
            </a:extLst>
          </p:cNvPr>
          <p:cNvSpPr txBox="1"/>
          <p:nvPr/>
        </p:nvSpPr>
        <p:spPr>
          <a:xfrm>
            <a:off x="213250" y="2400393"/>
            <a:ext cx="1716134" cy="369332"/>
          </a:xfrm>
          <a:prstGeom prst="rect">
            <a:avLst/>
          </a:prstGeom>
          <a:noFill/>
        </p:spPr>
        <p:txBody>
          <a:bodyPr wrap="square" rtlCol="0">
            <a:spAutoFit/>
          </a:bodyPr>
          <a:lstStyle/>
          <a:p>
            <a:r>
              <a:rPr lang="nl-NL" b="1" dirty="0"/>
              <a:t>2: </a:t>
            </a:r>
            <a:r>
              <a:rPr lang="nl-NL" dirty="0"/>
              <a:t>Soort grafiek</a:t>
            </a:r>
          </a:p>
        </p:txBody>
      </p:sp>
      <p:sp>
        <p:nvSpPr>
          <p:cNvPr id="22" name="Tekstvak 21">
            <a:extLst>
              <a:ext uri="{FF2B5EF4-FFF2-40B4-BE49-F238E27FC236}">
                <a16:creationId xmlns:a16="http://schemas.microsoft.com/office/drawing/2014/main" id="{0378B64E-32E7-9521-816F-AB03A53CC328}"/>
              </a:ext>
            </a:extLst>
          </p:cNvPr>
          <p:cNvSpPr txBox="1"/>
          <p:nvPr/>
        </p:nvSpPr>
        <p:spPr>
          <a:xfrm>
            <a:off x="213250" y="3382272"/>
            <a:ext cx="1600200" cy="369332"/>
          </a:xfrm>
          <a:prstGeom prst="rect">
            <a:avLst/>
          </a:prstGeom>
          <a:noFill/>
        </p:spPr>
        <p:txBody>
          <a:bodyPr wrap="square" rtlCol="0">
            <a:spAutoFit/>
          </a:bodyPr>
          <a:lstStyle/>
          <a:p>
            <a:r>
              <a:rPr lang="nl-NL" b="1" dirty="0"/>
              <a:t>3: </a:t>
            </a:r>
            <a:r>
              <a:rPr lang="nl-NL" dirty="0"/>
              <a:t>X-as</a:t>
            </a:r>
          </a:p>
        </p:txBody>
      </p:sp>
      <p:sp>
        <p:nvSpPr>
          <p:cNvPr id="23" name="Tekstvak 22">
            <a:extLst>
              <a:ext uri="{FF2B5EF4-FFF2-40B4-BE49-F238E27FC236}">
                <a16:creationId xmlns:a16="http://schemas.microsoft.com/office/drawing/2014/main" id="{CAE833B1-6C23-4E65-08B8-88B446F2CE9B}"/>
              </a:ext>
            </a:extLst>
          </p:cNvPr>
          <p:cNvSpPr txBox="1"/>
          <p:nvPr/>
        </p:nvSpPr>
        <p:spPr>
          <a:xfrm>
            <a:off x="213250" y="4364153"/>
            <a:ext cx="1600200" cy="369332"/>
          </a:xfrm>
          <a:prstGeom prst="rect">
            <a:avLst/>
          </a:prstGeom>
          <a:noFill/>
        </p:spPr>
        <p:txBody>
          <a:bodyPr wrap="square" rtlCol="0">
            <a:spAutoFit/>
          </a:bodyPr>
          <a:lstStyle/>
          <a:p>
            <a:r>
              <a:rPr lang="nl-NL" b="1" dirty="0"/>
              <a:t>4: </a:t>
            </a:r>
            <a:r>
              <a:rPr lang="nl-NL" dirty="0"/>
              <a:t>Y-as</a:t>
            </a:r>
          </a:p>
        </p:txBody>
      </p:sp>
      <p:sp>
        <p:nvSpPr>
          <p:cNvPr id="24" name="Tekstvak 23">
            <a:extLst>
              <a:ext uri="{FF2B5EF4-FFF2-40B4-BE49-F238E27FC236}">
                <a16:creationId xmlns:a16="http://schemas.microsoft.com/office/drawing/2014/main" id="{0BBF6778-8D05-CFF7-188E-A364CE98940D}"/>
              </a:ext>
            </a:extLst>
          </p:cNvPr>
          <p:cNvSpPr txBox="1"/>
          <p:nvPr/>
        </p:nvSpPr>
        <p:spPr>
          <a:xfrm>
            <a:off x="213250" y="5346032"/>
            <a:ext cx="1600200" cy="369332"/>
          </a:xfrm>
          <a:prstGeom prst="rect">
            <a:avLst/>
          </a:prstGeom>
          <a:noFill/>
        </p:spPr>
        <p:txBody>
          <a:bodyPr wrap="square" rtlCol="0">
            <a:spAutoFit/>
          </a:bodyPr>
          <a:lstStyle/>
          <a:p>
            <a:r>
              <a:rPr lang="nl-NL" b="1" dirty="0"/>
              <a:t>5: </a:t>
            </a:r>
            <a:r>
              <a:rPr lang="nl-NL" dirty="0"/>
              <a:t>Misleidend?</a:t>
            </a:r>
          </a:p>
        </p:txBody>
      </p:sp>
      <p:sp>
        <p:nvSpPr>
          <p:cNvPr id="25" name="Tekstvak 24">
            <a:extLst>
              <a:ext uri="{FF2B5EF4-FFF2-40B4-BE49-F238E27FC236}">
                <a16:creationId xmlns:a16="http://schemas.microsoft.com/office/drawing/2014/main" id="{28D06CC5-54AA-A9BC-2413-DA13A5D9A36A}"/>
              </a:ext>
            </a:extLst>
          </p:cNvPr>
          <p:cNvSpPr txBox="1"/>
          <p:nvPr/>
        </p:nvSpPr>
        <p:spPr>
          <a:xfrm>
            <a:off x="460138" y="1670805"/>
            <a:ext cx="1716134" cy="523220"/>
          </a:xfrm>
          <a:prstGeom prst="rect">
            <a:avLst/>
          </a:prstGeom>
          <a:noFill/>
        </p:spPr>
        <p:txBody>
          <a:bodyPr wrap="square" rtlCol="0">
            <a:spAutoFit/>
          </a:bodyPr>
          <a:lstStyle/>
          <a:p>
            <a:r>
              <a:rPr lang="nl-NL" sz="1400" dirty="0"/>
              <a:t>Aantal leden politieke partijen</a:t>
            </a:r>
          </a:p>
        </p:txBody>
      </p:sp>
      <p:sp>
        <p:nvSpPr>
          <p:cNvPr id="26" name="Tekstvak 25">
            <a:extLst>
              <a:ext uri="{FF2B5EF4-FFF2-40B4-BE49-F238E27FC236}">
                <a16:creationId xmlns:a16="http://schemas.microsoft.com/office/drawing/2014/main" id="{3CED4E73-1591-F039-012F-26F178C72384}"/>
              </a:ext>
            </a:extLst>
          </p:cNvPr>
          <p:cNvSpPr txBox="1"/>
          <p:nvPr/>
        </p:nvSpPr>
        <p:spPr>
          <a:xfrm>
            <a:off x="460138" y="2668767"/>
            <a:ext cx="1868424" cy="408319"/>
          </a:xfrm>
          <a:prstGeom prst="rect">
            <a:avLst/>
          </a:prstGeom>
          <a:noFill/>
        </p:spPr>
        <p:txBody>
          <a:bodyPr wrap="square" rtlCol="0">
            <a:spAutoFit/>
          </a:bodyPr>
          <a:lstStyle/>
          <a:p>
            <a:r>
              <a:rPr lang="nl-NL" sz="1400" dirty="0"/>
              <a:t>Staafdiagram</a:t>
            </a:r>
          </a:p>
        </p:txBody>
      </p:sp>
      <p:sp>
        <p:nvSpPr>
          <p:cNvPr id="27" name="Tekstvak 26">
            <a:extLst>
              <a:ext uri="{FF2B5EF4-FFF2-40B4-BE49-F238E27FC236}">
                <a16:creationId xmlns:a16="http://schemas.microsoft.com/office/drawing/2014/main" id="{7B0E524C-E55E-B10C-4F39-687E976BEF65}"/>
              </a:ext>
            </a:extLst>
          </p:cNvPr>
          <p:cNvSpPr txBox="1"/>
          <p:nvPr/>
        </p:nvSpPr>
        <p:spPr>
          <a:xfrm>
            <a:off x="460138" y="3699677"/>
            <a:ext cx="1868424" cy="523220"/>
          </a:xfrm>
          <a:prstGeom prst="rect">
            <a:avLst/>
          </a:prstGeom>
          <a:noFill/>
        </p:spPr>
        <p:txBody>
          <a:bodyPr wrap="square" rtlCol="0">
            <a:spAutoFit/>
          </a:bodyPr>
          <a:lstStyle/>
          <a:p>
            <a:r>
              <a:rPr lang="nl-NL" sz="1400" dirty="0"/>
              <a:t>Verschillende politieke partijen</a:t>
            </a:r>
          </a:p>
        </p:txBody>
      </p:sp>
      <p:sp>
        <p:nvSpPr>
          <p:cNvPr id="28" name="Tekstvak 27">
            <a:extLst>
              <a:ext uri="{FF2B5EF4-FFF2-40B4-BE49-F238E27FC236}">
                <a16:creationId xmlns:a16="http://schemas.microsoft.com/office/drawing/2014/main" id="{DAB82E2E-F5A8-F8CA-39B0-E153C8586D2E}"/>
              </a:ext>
            </a:extLst>
          </p:cNvPr>
          <p:cNvSpPr txBox="1"/>
          <p:nvPr/>
        </p:nvSpPr>
        <p:spPr>
          <a:xfrm>
            <a:off x="460138" y="4634629"/>
            <a:ext cx="1868424" cy="307777"/>
          </a:xfrm>
          <a:prstGeom prst="rect">
            <a:avLst/>
          </a:prstGeom>
          <a:noFill/>
        </p:spPr>
        <p:txBody>
          <a:bodyPr wrap="square" rtlCol="0">
            <a:spAutoFit/>
          </a:bodyPr>
          <a:lstStyle/>
          <a:p>
            <a:r>
              <a:rPr lang="nl-NL" sz="1400" dirty="0"/>
              <a:t>Hoeveelheid leden</a:t>
            </a:r>
          </a:p>
        </p:txBody>
      </p:sp>
      <p:sp>
        <p:nvSpPr>
          <p:cNvPr id="29" name="Tekstvak 28">
            <a:extLst>
              <a:ext uri="{FF2B5EF4-FFF2-40B4-BE49-F238E27FC236}">
                <a16:creationId xmlns:a16="http://schemas.microsoft.com/office/drawing/2014/main" id="{0C5CEA08-FE5E-91E6-F688-A928845C867B}"/>
              </a:ext>
            </a:extLst>
          </p:cNvPr>
          <p:cNvSpPr txBox="1"/>
          <p:nvPr/>
        </p:nvSpPr>
        <p:spPr>
          <a:xfrm>
            <a:off x="460138" y="5631856"/>
            <a:ext cx="1868424" cy="408319"/>
          </a:xfrm>
          <a:prstGeom prst="rect">
            <a:avLst/>
          </a:prstGeom>
          <a:noFill/>
        </p:spPr>
        <p:txBody>
          <a:bodyPr wrap="square" rtlCol="0">
            <a:spAutoFit/>
          </a:bodyPr>
          <a:lstStyle/>
          <a:p>
            <a:r>
              <a:rPr lang="nl-NL" sz="1400" dirty="0"/>
              <a:t>JA!</a:t>
            </a:r>
          </a:p>
        </p:txBody>
      </p:sp>
      <p:grpSp>
        <p:nvGrpSpPr>
          <p:cNvPr id="9" name="Groep 8">
            <a:extLst>
              <a:ext uri="{FF2B5EF4-FFF2-40B4-BE49-F238E27FC236}">
                <a16:creationId xmlns:a16="http://schemas.microsoft.com/office/drawing/2014/main" id="{601FBE64-BCD0-ACD5-13DC-060583AB713C}"/>
              </a:ext>
            </a:extLst>
          </p:cNvPr>
          <p:cNvGrpSpPr/>
          <p:nvPr/>
        </p:nvGrpSpPr>
        <p:grpSpPr>
          <a:xfrm>
            <a:off x="3318665" y="315957"/>
            <a:ext cx="8654005" cy="6444113"/>
            <a:chOff x="3318665" y="315957"/>
            <a:chExt cx="8654005" cy="6444113"/>
          </a:xfrm>
        </p:grpSpPr>
        <p:pic>
          <p:nvPicPr>
            <p:cNvPr id="4" name="Afbeelding 3">
              <a:extLst>
                <a:ext uri="{FF2B5EF4-FFF2-40B4-BE49-F238E27FC236}">
                  <a16:creationId xmlns:a16="http://schemas.microsoft.com/office/drawing/2014/main" id="{E8A45EB6-75F2-7EC6-CFA2-17A7AF9EF923}"/>
                </a:ext>
              </a:extLst>
            </p:cNvPr>
            <p:cNvPicPr>
              <a:picLocks noChangeAspect="1"/>
            </p:cNvPicPr>
            <p:nvPr/>
          </p:nvPicPr>
          <p:blipFill>
            <a:blip r:embed="rId3"/>
            <a:stretch>
              <a:fillRect/>
            </a:stretch>
          </p:blipFill>
          <p:spPr>
            <a:xfrm>
              <a:off x="3318665" y="6040175"/>
              <a:ext cx="1291423" cy="434388"/>
            </a:xfrm>
            <a:prstGeom prst="rect">
              <a:avLst/>
            </a:prstGeom>
          </p:spPr>
        </p:pic>
        <p:grpSp>
          <p:nvGrpSpPr>
            <p:cNvPr id="8" name="Groep 7">
              <a:extLst>
                <a:ext uri="{FF2B5EF4-FFF2-40B4-BE49-F238E27FC236}">
                  <a16:creationId xmlns:a16="http://schemas.microsoft.com/office/drawing/2014/main" id="{2D44711E-6F35-1D98-4526-FC38B2650A87}"/>
                </a:ext>
              </a:extLst>
            </p:cNvPr>
            <p:cNvGrpSpPr/>
            <p:nvPr/>
          </p:nvGrpSpPr>
          <p:grpSpPr>
            <a:xfrm>
              <a:off x="3611199" y="315957"/>
              <a:ext cx="8361471" cy="6444113"/>
              <a:chOff x="3611199" y="315957"/>
              <a:chExt cx="8361471" cy="6444113"/>
            </a:xfrm>
          </p:grpSpPr>
          <p:pic>
            <p:nvPicPr>
              <p:cNvPr id="1028" name="Picture 4" descr="Christen-Democratisch Appèl - Wikipedia">
                <a:extLst>
                  <a:ext uri="{FF2B5EF4-FFF2-40B4-BE49-F238E27FC236}">
                    <a16:creationId xmlns:a16="http://schemas.microsoft.com/office/drawing/2014/main" id="{A8628994-C523-B146-9B0B-4C623DBCA2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5609" y="6040175"/>
                <a:ext cx="719895" cy="7198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4458BD8-E963-4E23-C0A5-680DEF3327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63156" y="445887"/>
                <a:ext cx="628846" cy="6257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vv - Google zoeken">
                <a:extLst>
                  <a:ext uri="{FF2B5EF4-FFF2-40B4-BE49-F238E27FC236}">
                    <a16:creationId xmlns:a16="http://schemas.microsoft.com/office/drawing/2014/main" id="{607DCD09-47BD-362F-3B0F-4FCB184698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1157" y="499495"/>
                <a:ext cx="1549138" cy="3392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B1F0B7D1-8584-22A2-6C34-90F7B8F96B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06893" y="4561928"/>
                <a:ext cx="1365777" cy="40262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ocialistische Partij (Nederland) - Wikipedia">
                <a:extLst>
                  <a:ext uri="{FF2B5EF4-FFF2-40B4-BE49-F238E27FC236}">
                    <a16:creationId xmlns:a16="http://schemas.microsoft.com/office/drawing/2014/main" id="{1CA1F057-7B79-8BAE-540C-E7C9152442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72549" y="6104782"/>
                <a:ext cx="706354" cy="4026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BoerBurgerBeweging - Wikipedia">
                <a:extLst>
                  <a:ext uri="{FF2B5EF4-FFF2-40B4-BE49-F238E27FC236}">
                    <a16:creationId xmlns:a16="http://schemas.microsoft.com/office/drawing/2014/main" id="{BFD6D6D8-40DF-04B4-B0D5-E768AEBF86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06893" y="1851542"/>
                <a:ext cx="1189094" cy="660938"/>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1C468AF7-B08E-82BD-BBFD-EA8A192361F7}"/>
                  </a:ext>
                </a:extLst>
              </p:cNvPr>
              <p:cNvPicPr>
                <a:picLocks noChangeAspect="1"/>
              </p:cNvPicPr>
              <p:nvPr/>
            </p:nvPicPr>
            <p:blipFill>
              <a:blip r:embed="rId10"/>
              <a:stretch>
                <a:fillRect/>
              </a:stretch>
            </p:blipFill>
            <p:spPr>
              <a:xfrm>
                <a:off x="8116389" y="405353"/>
                <a:ext cx="1198333" cy="460160"/>
              </a:xfrm>
              <a:prstGeom prst="rect">
                <a:avLst/>
              </a:prstGeom>
            </p:spPr>
          </p:pic>
          <p:pic>
            <p:nvPicPr>
              <p:cNvPr id="1048" name="Picture 24" descr="Staatkundig Gereformeerde Partij - Wikipedia, den frie encyklopædi">
                <a:extLst>
                  <a:ext uri="{FF2B5EF4-FFF2-40B4-BE49-F238E27FC236}">
                    <a16:creationId xmlns:a16="http://schemas.microsoft.com/office/drawing/2014/main" id="{E98F1540-4642-8F95-B649-880B9DAA140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52210" y="6104782"/>
                <a:ext cx="740160" cy="331463"/>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JA21 - Wikipedia">
                <a:extLst>
                  <a:ext uri="{FF2B5EF4-FFF2-40B4-BE49-F238E27FC236}">
                    <a16:creationId xmlns:a16="http://schemas.microsoft.com/office/drawing/2014/main" id="{B456FFE2-FFD2-C6CB-9328-9261B9AC092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11199" y="315957"/>
                <a:ext cx="706354" cy="70635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0" name="Groep 9">
            <a:extLst>
              <a:ext uri="{FF2B5EF4-FFF2-40B4-BE49-F238E27FC236}">
                <a16:creationId xmlns:a16="http://schemas.microsoft.com/office/drawing/2014/main" id="{354CC48E-91E4-13C4-1EB4-B3CFDBBB3FCD}"/>
              </a:ext>
            </a:extLst>
          </p:cNvPr>
          <p:cNvGrpSpPr/>
          <p:nvPr/>
        </p:nvGrpSpPr>
        <p:grpSpPr>
          <a:xfrm>
            <a:off x="6485789" y="5266992"/>
            <a:ext cx="2589715" cy="852367"/>
            <a:chOff x="6682301" y="5585215"/>
            <a:chExt cx="2589715" cy="852367"/>
          </a:xfrm>
        </p:grpSpPr>
        <p:sp>
          <p:nvSpPr>
            <p:cNvPr id="11" name="Tekstvak 10">
              <a:extLst>
                <a:ext uri="{FF2B5EF4-FFF2-40B4-BE49-F238E27FC236}">
                  <a16:creationId xmlns:a16="http://schemas.microsoft.com/office/drawing/2014/main" id="{4BB833D8-26BD-88CE-A8AA-B95457DD33D7}"/>
                </a:ext>
              </a:extLst>
            </p:cNvPr>
            <p:cNvSpPr txBox="1"/>
            <p:nvPr/>
          </p:nvSpPr>
          <p:spPr>
            <a:xfrm>
              <a:off x="7671816" y="5804653"/>
              <a:ext cx="1600200" cy="523220"/>
            </a:xfrm>
            <a:prstGeom prst="rect">
              <a:avLst/>
            </a:prstGeom>
            <a:noFill/>
          </p:spPr>
          <p:txBody>
            <a:bodyPr wrap="square" rtlCol="0">
              <a:spAutoFit/>
            </a:bodyPr>
            <a:lstStyle/>
            <a:p>
              <a:r>
                <a:rPr lang="nl-NL" sz="2800" b="1" dirty="0"/>
                <a:t>X-as</a:t>
              </a:r>
            </a:p>
          </p:txBody>
        </p:sp>
        <p:pic>
          <p:nvPicPr>
            <p:cNvPr id="12" name="Graphic 11" descr="Pijl: curve rechtsom met effen opvulling">
              <a:extLst>
                <a:ext uri="{FF2B5EF4-FFF2-40B4-BE49-F238E27FC236}">
                  <a16:creationId xmlns:a16="http://schemas.microsoft.com/office/drawing/2014/main" id="{D3F4B908-C796-2D1F-962D-317BAFC1E19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5400000" flipH="1">
              <a:off x="6713317" y="5554199"/>
              <a:ext cx="852367" cy="914400"/>
            </a:xfrm>
            <a:prstGeom prst="rect">
              <a:avLst/>
            </a:prstGeom>
          </p:spPr>
        </p:pic>
      </p:grpSp>
      <p:grpSp>
        <p:nvGrpSpPr>
          <p:cNvPr id="13" name="Groep 12">
            <a:extLst>
              <a:ext uri="{FF2B5EF4-FFF2-40B4-BE49-F238E27FC236}">
                <a16:creationId xmlns:a16="http://schemas.microsoft.com/office/drawing/2014/main" id="{828DA12F-5258-63E2-EDA0-B7956EC20BD1}"/>
              </a:ext>
            </a:extLst>
          </p:cNvPr>
          <p:cNvGrpSpPr/>
          <p:nvPr/>
        </p:nvGrpSpPr>
        <p:grpSpPr>
          <a:xfrm flipH="1">
            <a:off x="2483626" y="315957"/>
            <a:ext cx="945471" cy="1566908"/>
            <a:chOff x="2738847" y="433502"/>
            <a:chExt cx="840590" cy="1751601"/>
          </a:xfrm>
        </p:grpSpPr>
        <p:sp>
          <p:nvSpPr>
            <p:cNvPr id="14" name="Tekstvak 13">
              <a:extLst>
                <a:ext uri="{FF2B5EF4-FFF2-40B4-BE49-F238E27FC236}">
                  <a16:creationId xmlns:a16="http://schemas.microsoft.com/office/drawing/2014/main" id="{62CD3CE0-07B0-31B4-CA0D-45D2C1752092}"/>
                </a:ext>
              </a:extLst>
            </p:cNvPr>
            <p:cNvSpPr txBox="1"/>
            <p:nvPr/>
          </p:nvSpPr>
          <p:spPr>
            <a:xfrm>
              <a:off x="2740793" y="433502"/>
              <a:ext cx="838644" cy="584892"/>
            </a:xfrm>
            <a:prstGeom prst="rect">
              <a:avLst/>
            </a:prstGeom>
            <a:noFill/>
          </p:spPr>
          <p:txBody>
            <a:bodyPr wrap="square" rtlCol="0">
              <a:spAutoFit/>
            </a:bodyPr>
            <a:lstStyle/>
            <a:p>
              <a:pPr algn="r"/>
              <a:r>
                <a:rPr lang="nl-NL" sz="2800" b="1" dirty="0"/>
                <a:t>Y-as</a:t>
              </a:r>
            </a:p>
          </p:txBody>
        </p:sp>
        <p:pic>
          <p:nvPicPr>
            <p:cNvPr id="15" name="Graphic 14" descr="Pijl: curve rechtsom met effen opvulling">
              <a:extLst>
                <a:ext uri="{FF2B5EF4-FFF2-40B4-BE49-F238E27FC236}">
                  <a16:creationId xmlns:a16="http://schemas.microsoft.com/office/drawing/2014/main" id="{CBADEDDB-75F9-8D97-4278-4BE54DDFC5C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2738847" y="981037"/>
              <a:ext cx="709829" cy="1204066"/>
            </a:xfrm>
            <a:prstGeom prst="rect">
              <a:avLst/>
            </a:prstGeom>
          </p:spPr>
        </p:pic>
      </p:grpSp>
    </p:spTree>
    <p:extLst>
      <p:ext uri="{BB962C8B-B14F-4D97-AF65-F5344CB8AC3E}">
        <p14:creationId xmlns:p14="http://schemas.microsoft.com/office/powerpoint/2010/main" val="298112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22" grpId="0"/>
      <p:bldP spid="23" grpId="0"/>
      <p:bldP spid="24" grpId="0"/>
      <p:bldP spid="25" grpId="0"/>
      <p:bldP spid="26" grpId="0"/>
      <p:bldP spid="27"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grafiek&#10;&#10;Automatisch gegenereerde beschrijving">
            <a:extLst>
              <a:ext uri="{FF2B5EF4-FFF2-40B4-BE49-F238E27FC236}">
                <a16:creationId xmlns:a16="http://schemas.microsoft.com/office/drawing/2014/main" id="{0379CCE2-020F-7849-6DD6-DA61E46F9E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0393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7E7DE877-5A6C-0785-4C40-4FBB15865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61153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grafiek&#10;&#10;Automatisch gegenereerde beschrijving">
            <a:extLst>
              <a:ext uri="{FF2B5EF4-FFF2-40B4-BE49-F238E27FC236}">
                <a16:creationId xmlns:a16="http://schemas.microsoft.com/office/drawing/2014/main" id="{F837B2E9-160E-4168-670A-004B9F59A5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7" y="0"/>
            <a:ext cx="12192000" cy="6858000"/>
          </a:xfrm>
          <a:prstGeom prst="rect">
            <a:avLst/>
          </a:prstGeom>
        </p:spPr>
      </p:pic>
      <p:sp>
        <p:nvSpPr>
          <p:cNvPr id="17" name="Tekstvak 16">
            <a:extLst>
              <a:ext uri="{FF2B5EF4-FFF2-40B4-BE49-F238E27FC236}">
                <a16:creationId xmlns:a16="http://schemas.microsoft.com/office/drawing/2014/main" id="{75BC2DD3-DC25-7553-E83F-D40144ABFD0B}"/>
              </a:ext>
            </a:extLst>
          </p:cNvPr>
          <p:cNvSpPr txBox="1"/>
          <p:nvPr/>
        </p:nvSpPr>
        <p:spPr>
          <a:xfrm>
            <a:off x="10027813" y="2978426"/>
            <a:ext cx="1950938" cy="830997"/>
          </a:xfrm>
          <a:prstGeom prst="rect">
            <a:avLst/>
          </a:prstGeom>
          <a:noFill/>
        </p:spPr>
        <p:txBody>
          <a:bodyPr wrap="square" rtlCol="0">
            <a:spAutoFit/>
          </a:bodyPr>
          <a:lstStyle/>
          <a:p>
            <a:r>
              <a:rPr lang="nl-NL" sz="2400" dirty="0"/>
              <a:t>Is er iets dat je opvalt?</a:t>
            </a:r>
          </a:p>
        </p:txBody>
      </p:sp>
      <p:grpSp>
        <p:nvGrpSpPr>
          <p:cNvPr id="19" name="Groep 18">
            <a:extLst>
              <a:ext uri="{FF2B5EF4-FFF2-40B4-BE49-F238E27FC236}">
                <a16:creationId xmlns:a16="http://schemas.microsoft.com/office/drawing/2014/main" id="{3E6DA559-3C63-D84D-9C40-A95A940395AA}"/>
              </a:ext>
            </a:extLst>
          </p:cNvPr>
          <p:cNvGrpSpPr/>
          <p:nvPr/>
        </p:nvGrpSpPr>
        <p:grpSpPr>
          <a:xfrm flipH="1">
            <a:off x="2273586" y="2057822"/>
            <a:ext cx="1868425" cy="1566908"/>
            <a:chOff x="1918276" y="433502"/>
            <a:chExt cx="1661160" cy="1751601"/>
          </a:xfrm>
        </p:grpSpPr>
        <p:sp>
          <p:nvSpPr>
            <p:cNvPr id="20" name="Tekstvak 19">
              <a:extLst>
                <a:ext uri="{FF2B5EF4-FFF2-40B4-BE49-F238E27FC236}">
                  <a16:creationId xmlns:a16="http://schemas.microsoft.com/office/drawing/2014/main" id="{D51E6E80-0817-BBD0-C899-00AA7EDA0691}"/>
                </a:ext>
              </a:extLst>
            </p:cNvPr>
            <p:cNvSpPr txBox="1"/>
            <p:nvPr/>
          </p:nvSpPr>
          <p:spPr>
            <a:xfrm>
              <a:off x="1979236" y="433502"/>
              <a:ext cx="1600200" cy="523220"/>
            </a:xfrm>
            <a:prstGeom prst="rect">
              <a:avLst/>
            </a:prstGeom>
            <a:noFill/>
          </p:spPr>
          <p:txBody>
            <a:bodyPr wrap="square" rtlCol="0">
              <a:spAutoFit/>
            </a:bodyPr>
            <a:lstStyle/>
            <a:p>
              <a:pPr algn="r"/>
              <a:r>
                <a:rPr lang="nl-NL" sz="2800" b="1" dirty="0"/>
                <a:t>Y-as</a:t>
              </a:r>
            </a:p>
          </p:txBody>
        </p:sp>
        <p:pic>
          <p:nvPicPr>
            <p:cNvPr id="21" name="Graphic 20" descr="Pijl: curve rechtsom met effen opvulling">
              <a:extLst>
                <a:ext uri="{FF2B5EF4-FFF2-40B4-BE49-F238E27FC236}">
                  <a16:creationId xmlns:a16="http://schemas.microsoft.com/office/drawing/2014/main" id="{16E494D7-8F11-973D-47BA-1CC6703563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18276" y="981038"/>
              <a:ext cx="820572" cy="1204065"/>
            </a:xfrm>
            <a:prstGeom prst="rect">
              <a:avLst/>
            </a:prstGeom>
          </p:spPr>
        </p:pic>
      </p:grpSp>
      <p:grpSp>
        <p:nvGrpSpPr>
          <p:cNvPr id="22" name="Groep 21">
            <a:extLst>
              <a:ext uri="{FF2B5EF4-FFF2-40B4-BE49-F238E27FC236}">
                <a16:creationId xmlns:a16="http://schemas.microsoft.com/office/drawing/2014/main" id="{33C2E660-EC10-ED0D-BF12-368892E31E24}"/>
              </a:ext>
            </a:extLst>
          </p:cNvPr>
          <p:cNvGrpSpPr/>
          <p:nvPr/>
        </p:nvGrpSpPr>
        <p:grpSpPr>
          <a:xfrm>
            <a:off x="5651311" y="5669023"/>
            <a:ext cx="2589715" cy="852367"/>
            <a:chOff x="6682301" y="5585215"/>
            <a:chExt cx="2589715" cy="852367"/>
          </a:xfrm>
        </p:grpSpPr>
        <p:sp>
          <p:nvSpPr>
            <p:cNvPr id="23" name="Tekstvak 22">
              <a:extLst>
                <a:ext uri="{FF2B5EF4-FFF2-40B4-BE49-F238E27FC236}">
                  <a16:creationId xmlns:a16="http://schemas.microsoft.com/office/drawing/2014/main" id="{F5F0157F-FCDF-918D-DAEF-4D98021EDB89}"/>
                </a:ext>
              </a:extLst>
            </p:cNvPr>
            <p:cNvSpPr txBox="1"/>
            <p:nvPr/>
          </p:nvSpPr>
          <p:spPr>
            <a:xfrm>
              <a:off x="7671816" y="5804653"/>
              <a:ext cx="1600200" cy="523220"/>
            </a:xfrm>
            <a:prstGeom prst="rect">
              <a:avLst/>
            </a:prstGeom>
            <a:noFill/>
          </p:spPr>
          <p:txBody>
            <a:bodyPr wrap="square" rtlCol="0">
              <a:spAutoFit/>
            </a:bodyPr>
            <a:lstStyle/>
            <a:p>
              <a:r>
                <a:rPr lang="nl-NL" sz="2800" b="1" dirty="0"/>
                <a:t>X-as</a:t>
              </a:r>
            </a:p>
          </p:txBody>
        </p:sp>
        <p:pic>
          <p:nvPicPr>
            <p:cNvPr id="24" name="Graphic 23" descr="Pijl: curve rechtsom met effen opvulling">
              <a:extLst>
                <a:ext uri="{FF2B5EF4-FFF2-40B4-BE49-F238E27FC236}">
                  <a16:creationId xmlns:a16="http://schemas.microsoft.com/office/drawing/2014/main" id="{D4DE6903-3380-C568-2F2E-CA80932B33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flipH="1">
              <a:off x="6713317" y="5554199"/>
              <a:ext cx="852367" cy="914400"/>
            </a:xfrm>
            <a:prstGeom prst="rect">
              <a:avLst/>
            </a:prstGeom>
          </p:spPr>
        </p:pic>
      </p:grpSp>
      <p:sp>
        <p:nvSpPr>
          <p:cNvPr id="2" name="Rechthoek 1">
            <a:extLst>
              <a:ext uri="{FF2B5EF4-FFF2-40B4-BE49-F238E27FC236}">
                <a16:creationId xmlns:a16="http://schemas.microsoft.com/office/drawing/2014/main" id="{71D5CEA4-B910-10DE-751B-5FA5C144FED4}"/>
              </a:ext>
            </a:extLst>
          </p:cNvPr>
          <p:cNvSpPr/>
          <p:nvPr/>
        </p:nvSpPr>
        <p:spPr>
          <a:xfrm>
            <a:off x="-100584" y="0"/>
            <a:ext cx="560722" cy="6858000"/>
          </a:xfrm>
          <a:prstGeom prst="rect">
            <a:avLst/>
          </a:prstGeom>
          <a:solidFill>
            <a:srgbClr val="D4E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 name="Groep 4">
            <a:extLst>
              <a:ext uri="{FF2B5EF4-FFF2-40B4-BE49-F238E27FC236}">
                <a16:creationId xmlns:a16="http://schemas.microsoft.com/office/drawing/2014/main" id="{4AAEEF0E-7D17-20C6-3422-BDABA54E21C8}"/>
              </a:ext>
            </a:extLst>
          </p:cNvPr>
          <p:cNvGrpSpPr/>
          <p:nvPr/>
        </p:nvGrpSpPr>
        <p:grpSpPr>
          <a:xfrm>
            <a:off x="64009" y="189389"/>
            <a:ext cx="2455159" cy="6457389"/>
            <a:chOff x="64009" y="189389"/>
            <a:chExt cx="2455159" cy="6457389"/>
          </a:xfrm>
        </p:grpSpPr>
        <p:sp>
          <p:nvSpPr>
            <p:cNvPr id="35" name="Rechthoek: afgeronde hoeken 34">
              <a:extLst>
                <a:ext uri="{FF2B5EF4-FFF2-40B4-BE49-F238E27FC236}">
                  <a16:creationId xmlns:a16="http://schemas.microsoft.com/office/drawing/2014/main" id="{7EDEC321-C0F3-5F44-FDB7-E8C47D0065C6}"/>
                </a:ext>
              </a:extLst>
            </p:cNvPr>
            <p:cNvSpPr/>
            <p:nvPr/>
          </p:nvSpPr>
          <p:spPr>
            <a:xfrm>
              <a:off x="174151" y="405353"/>
              <a:ext cx="2182258" cy="6241425"/>
            </a:xfrm>
            <a:prstGeom prst="roundRect">
              <a:avLst>
                <a:gd name="adj" fmla="val 6192"/>
              </a:avLst>
            </a:prstGeom>
            <a:solidFill>
              <a:srgbClr val="FF9E7A"/>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9E7A"/>
                </a:solidFill>
              </a:endParaRPr>
            </a:p>
          </p:txBody>
        </p:sp>
        <p:grpSp>
          <p:nvGrpSpPr>
            <p:cNvPr id="36" name="Groep 35">
              <a:extLst>
                <a:ext uri="{FF2B5EF4-FFF2-40B4-BE49-F238E27FC236}">
                  <a16:creationId xmlns:a16="http://schemas.microsoft.com/office/drawing/2014/main" id="{968C7146-772C-A119-301B-35E0076FB879}"/>
                </a:ext>
              </a:extLst>
            </p:cNvPr>
            <p:cNvGrpSpPr/>
            <p:nvPr/>
          </p:nvGrpSpPr>
          <p:grpSpPr>
            <a:xfrm>
              <a:off x="64009" y="189389"/>
              <a:ext cx="2455159" cy="839718"/>
              <a:chOff x="64009" y="189389"/>
              <a:chExt cx="2455159" cy="839718"/>
            </a:xfrm>
          </p:grpSpPr>
          <p:sp>
            <p:nvSpPr>
              <p:cNvPr id="37" name="Tekstballon: rechthoek met afgeronde hoeken 36">
                <a:extLst>
                  <a:ext uri="{FF2B5EF4-FFF2-40B4-BE49-F238E27FC236}">
                    <a16:creationId xmlns:a16="http://schemas.microsoft.com/office/drawing/2014/main" id="{D72B9590-CC90-1EFB-167E-C6FAEDE8CE22}"/>
                  </a:ext>
                </a:extLst>
              </p:cNvPr>
              <p:cNvSpPr/>
              <p:nvPr/>
            </p:nvSpPr>
            <p:spPr>
              <a:xfrm>
                <a:off x="64009" y="189389"/>
                <a:ext cx="2394312" cy="839718"/>
              </a:xfrm>
              <a:prstGeom prst="wedgeRoundRectCallout">
                <a:avLst>
                  <a:gd name="adj1" fmla="val -35509"/>
                  <a:gd name="adj2" fmla="val 77501"/>
                  <a:gd name="adj3" fmla="val 16667"/>
                </a:avLst>
              </a:prstGeom>
              <a:solidFill>
                <a:srgbClr val="345C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solidFill>
                      <a:srgbClr val="EBE3E6"/>
                    </a:solidFill>
                  </a:ln>
                </a:endParaRPr>
              </a:p>
            </p:txBody>
          </p:sp>
          <p:sp>
            <p:nvSpPr>
              <p:cNvPr id="38" name="Tekstvak 37">
                <a:extLst>
                  <a:ext uri="{FF2B5EF4-FFF2-40B4-BE49-F238E27FC236}">
                    <a16:creationId xmlns:a16="http://schemas.microsoft.com/office/drawing/2014/main" id="{9EDF3233-807F-69D8-A1E2-A58F1EA241A3}"/>
                  </a:ext>
                </a:extLst>
              </p:cNvPr>
              <p:cNvSpPr txBox="1"/>
              <p:nvPr/>
            </p:nvSpPr>
            <p:spPr>
              <a:xfrm>
                <a:off x="574330" y="389406"/>
                <a:ext cx="1944838" cy="369332"/>
              </a:xfrm>
              <a:prstGeom prst="rect">
                <a:avLst/>
              </a:prstGeom>
              <a:noFill/>
            </p:spPr>
            <p:txBody>
              <a:bodyPr wrap="square" rtlCol="0">
                <a:spAutoFit/>
              </a:bodyPr>
              <a:lstStyle/>
              <a:p>
                <a:r>
                  <a:rPr lang="nl-NL" dirty="0">
                    <a:solidFill>
                      <a:schemeClr val="bg1"/>
                    </a:solidFill>
                  </a:rPr>
                  <a:t>Stappenplan</a:t>
                </a:r>
              </a:p>
            </p:txBody>
          </p:sp>
        </p:grpSp>
      </p:grpSp>
      <p:sp>
        <p:nvSpPr>
          <p:cNvPr id="18" name="Tekstvak 17">
            <a:extLst>
              <a:ext uri="{FF2B5EF4-FFF2-40B4-BE49-F238E27FC236}">
                <a16:creationId xmlns:a16="http://schemas.microsoft.com/office/drawing/2014/main" id="{46DEE58D-5B34-65E2-DDB1-65E2D62D5A2C}"/>
              </a:ext>
            </a:extLst>
          </p:cNvPr>
          <p:cNvSpPr txBox="1"/>
          <p:nvPr/>
        </p:nvSpPr>
        <p:spPr>
          <a:xfrm>
            <a:off x="213250" y="1418513"/>
            <a:ext cx="1600200" cy="369332"/>
          </a:xfrm>
          <a:prstGeom prst="rect">
            <a:avLst/>
          </a:prstGeom>
          <a:noFill/>
        </p:spPr>
        <p:txBody>
          <a:bodyPr wrap="square" rtlCol="0">
            <a:spAutoFit/>
          </a:bodyPr>
          <a:lstStyle/>
          <a:p>
            <a:r>
              <a:rPr lang="nl-NL" b="1" dirty="0"/>
              <a:t>1: </a:t>
            </a:r>
            <a:r>
              <a:rPr lang="nl-NL" dirty="0"/>
              <a:t>Onderwerp</a:t>
            </a:r>
          </a:p>
        </p:txBody>
      </p:sp>
      <p:sp>
        <p:nvSpPr>
          <p:cNvPr id="26" name="Tekstvak 25">
            <a:extLst>
              <a:ext uri="{FF2B5EF4-FFF2-40B4-BE49-F238E27FC236}">
                <a16:creationId xmlns:a16="http://schemas.microsoft.com/office/drawing/2014/main" id="{20976CBC-08F5-90CC-8CF4-AE0ADF065939}"/>
              </a:ext>
            </a:extLst>
          </p:cNvPr>
          <p:cNvSpPr txBox="1"/>
          <p:nvPr/>
        </p:nvSpPr>
        <p:spPr>
          <a:xfrm>
            <a:off x="213250" y="2400393"/>
            <a:ext cx="1716134" cy="369332"/>
          </a:xfrm>
          <a:prstGeom prst="rect">
            <a:avLst/>
          </a:prstGeom>
          <a:noFill/>
        </p:spPr>
        <p:txBody>
          <a:bodyPr wrap="square" rtlCol="0">
            <a:spAutoFit/>
          </a:bodyPr>
          <a:lstStyle/>
          <a:p>
            <a:r>
              <a:rPr lang="nl-NL" b="1" dirty="0"/>
              <a:t>2: </a:t>
            </a:r>
            <a:r>
              <a:rPr lang="nl-NL" dirty="0"/>
              <a:t>Soort grafiek</a:t>
            </a:r>
          </a:p>
        </p:txBody>
      </p:sp>
      <p:sp>
        <p:nvSpPr>
          <p:cNvPr id="27" name="Tekstvak 26">
            <a:extLst>
              <a:ext uri="{FF2B5EF4-FFF2-40B4-BE49-F238E27FC236}">
                <a16:creationId xmlns:a16="http://schemas.microsoft.com/office/drawing/2014/main" id="{F28BA431-88A3-6D22-EA85-1BA332AC3906}"/>
              </a:ext>
            </a:extLst>
          </p:cNvPr>
          <p:cNvSpPr txBox="1"/>
          <p:nvPr/>
        </p:nvSpPr>
        <p:spPr>
          <a:xfrm>
            <a:off x="213250" y="3382272"/>
            <a:ext cx="1600200" cy="369332"/>
          </a:xfrm>
          <a:prstGeom prst="rect">
            <a:avLst/>
          </a:prstGeom>
          <a:noFill/>
        </p:spPr>
        <p:txBody>
          <a:bodyPr wrap="square" rtlCol="0">
            <a:spAutoFit/>
          </a:bodyPr>
          <a:lstStyle/>
          <a:p>
            <a:r>
              <a:rPr lang="nl-NL" b="1" dirty="0"/>
              <a:t>3: </a:t>
            </a:r>
            <a:r>
              <a:rPr lang="nl-NL" dirty="0"/>
              <a:t>X-as</a:t>
            </a:r>
          </a:p>
        </p:txBody>
      </p:sp>
      <p:sp>
        <p:nvSpPr>
          <p:cNvPr id="28" name="Tekstvak 27">
            <a:extLst>
              <a:ext uri="{FF2B5EF4-FFF2-40B4-BE49-F238E27FC236}">
                <a16:creationId xmlns:a16="http://schemas.microsoft.com/office/drawing/2014/main" id="{961E2CCF-5C8D-E275-ED14-C396F4BC0651}"/>
              </a:ext>
            </a:extLst>
          </p:cNvPr>
          <p:cNvSpPr txBox="1"/>
          <p:nvPr/>
        </p:nvSpPr>
        <p:spPr>
          <a:xfrm>
            <a:off x="213250" y="4364153"/>
            <a:ext cx="1600200" cy="369332"/>
          </a:xfrm>
          <a:prstGeom prst="rect">
            <a:avLst/>
          </a:prstGeom>
          <a:noFill/>
        </p:spPr>
        <p:txBody>
          <a:bodyPr wrap="square" rtlCol="0">
            <a:spAutoFit/>
          </a:bodyPr>
          <a:lstStyle/>
          <a:p>
            <a:r>
              <a:rPr lang="nl-NL" b="1" dirty="0"/>
              <a:t>4: </a:t>
            </a:r>
            <a:r>
              <a:rPr lang="nl-NL" dirty="0"/>
              <a:t>Y-as</a:t>
            </a:r>
          </a:p>
        </p:txBody>
      </p:sp>
      <p:sp>
        <p:nvSpPr>
          <p:cNvPr id="29" name="Tekstvak 28">
            <a:extLst>
              <a:ext uri="{FF2B5EF4-FFF2-40B4-BE49-F238E27FC236}">
                <a16:creationId xmlns:a16="http://schemas.microsoft.com/office/drawing/2014/main" id="{B3D43E41-8B54-D4C1-B597-B9F342CBCB18}"/>
              </a:ext>
            </a:extLst>
          </p:cNvPr>
          <p:cNvSpPr txBox="1"/>
          <p:nvPr/>
        </p:nvSpPr>
        <p:spPr>
          <a:xfrm>
            <a:off x="213250" y="5346032"/>
            <a:ext cx="1600200" cy="369332"/>
          </a:xfrm>
          <a:prstGeom prst="rect">
            <a:avLst/>
          </a:prstGeom>
          <a:noFill/>
        </p:spPr>
        <p:txBody>
          <a:bodyPr wrap="square" rtlCol="0">
            <a:spAutoFit/>
          </a:bodyPr>
          <a:lstStyle/>
          <a:p>
            <a:r>
              <a:rPr lang="nl-NL" b="1" dirty="0"/>
              <a:t>5: </a:t>
            </a:r>
            <a:r>
              <a:rPr lang="nl-NL" dirty="0"/>
              <a:t>Misleidend?</a:t>
            </a:r>
          </a:p>
        </p:txBody>
      </p:sp>
      <p:sp>
        <p:nvSpPr>
          <p:cNvPr id="30" name="Tekstvak 29">
            <a:extLst>
              <a:ext uri="{FF2B5EF4-FFF2-40B4-BE49-F238E27FC236}">
                <a16:creationId xmlns:a16="http://schemas.microsoft.com/office/drawing/2014/main" id="{42CECC0D-8F02-DDCA-E31E-087DE9C7942E}"/>
              </a:ext>
            </a:extLst>
          </p:cNvPr>
          <p:cNvSpPr txBox="1"/>
          <p:nvPr/>
        </p:nvSpPr>
        <p:spPr>
          <a:xfrm>
            <a:off x="460138" y="1670805"/>
            <a:ext cx="1716134" cy="523220"/>
          </a:xfrm>
          <a:prstGeom prst="rect">
            <a:avLst/>
          </a:prstGeom>
          <a:noFill/>
        </p:spPr>
        <p:txBody>
          <a:bodyPr wrap="square" rtlCol="0">
            <a:spAutoFit/>
          </a:bodyPr>
          <a:lstStyle/>
          <a:p>
            <a:r>
              <a:rPr lang="nl-NL" sz="1400" dirty="0"/>
              <a:t>Zonuren eerste 10 dagen van maart</a:t>
            </a:r>
          </a:p>
        </p:txBody>
      </p:sp>
      <p:sp>
        <p:nvSpPr>
          <p:cNvPr id="31" name="Tekstvak 30">
            <a:extLst>
              <a:ext uri="{FF2B5EF4-FFF2-40B4-BE49-F238E27FC236}">
                <a16:creationId xmlns:a16="http://schemas.microsoft.com/office/drawing/2014/main" id="{3B9435BB-FBF1-EB88-1B20-D9F22D3B4916}"/>
              </a:ext>
            </a:extLst>
          </p:cNvPr>
          <p:cNvSpPr txBox="1"/>
          <p:nvPr/>
        </p:nvSpPr>
        <p:spPr>
          <a:xfrm>
            <a:off x="460138" y="2668767"/>
            <a:ext cx="1868424" cy="408319"/>
          </a:xfrm>
          <a:prstGeom prst="rect">
            <a:avLst/>
          </a:prstGeom>
          <a:noFill/>
        </p:spPr>
        <p:txBody>
          <a:bodyPr wrap="square" rtlCol="0">
            <a:spAutoFit/>
          </a:bodyPr>
          <a:lstStyle/>
          <a:p>
            <a:r>
              <a:rPr lang="nl-NL" sz="1400" dirty="0"/>
              <a:t>Staafdiagram</a:t>
            </a:r>
          </a:p>
        </p:txBody>
      </p:sp>
      <p:sp>
        <p:nvSpPr>
          <p:cNvPr id="32" name="Tekstvak 31">
            <a:extLst>
              <a:ext uri="{FF2B5EF4-FFF2-40B4-BE49-F238E27FC236}">
                <a16:creationId xmlns:a16="http://schemas.microsoft.com/office/drawing/2014/main" id="{95452CCB-CF1D-7A8A-63AF-29540086AE26}"/>
              </a:ext>
            </a:extLst>
          </p:cNvPr>
          <p:cNvSpPr txBox="1"/>
          <p:nvPr/>
        </p:nvSpPr>
        <p:spPr>
          <a:xfrm>
            <a:off x="460138" y="3699677"/>
            <a:ext cx="1868424" cy="307777"/>
          </a:xfrm>
          <a:prstGeom prst="rect">
            <a:avLst/>
          </a:prstGeom>
          <a:noFill/>
        </p:spPr>
        <p:txBody>
          <a:bodyPr wrap="square" rtlCol="0">
            <a:spAutoFit/>
          </a:bodyPr>
          <a:lstStyle/>
          <a:p>
            <a:r>
              <a:rPr lang="nl-NL" sz="1400" dirty="0"/>
              <a:t>Jaren</a:t>
            </a:r>
          </a:p>
        </p:txBody>
      </p:sp>
      <p:sp>
        <p:nvSpPr>
          <p:cNvPr id="33" name="Tekstvak 32">
            <a:extLst>
              <a:ext uri="{FF2B5EF4-FFF2-40B4-BE49-F238E27FC236}">
                <a16:creationId xmlns:a16="http://schemas.microsoft.com/office/drawing/2014/main" id="{185BF8F5-48B0-2B3F-0115-578E0714588B}"/>
              </a:ext>
            </a:extLst>
          </p:cNvPr>
          <p:cNvSpPr txBox="1"/>
          <p:nvPr/>
        </p:nvSpPr>
        <p:spPr>
          <a:xfrm>
            <a:off x="460138" y="4634629"/>
            <a:ext cx="1868424" cy="307777"/>
          </a:xfrm>
          <a:prstGeom prst="rect">
            <a:avLst/>
          </a:prstGeom>
          <a:noFill/>
        </p:spPr>
        <p:txBody>
          <a:bodyPr wrap="square" rtlCol="0">
            <a:spAutoFit/>
          </a:bodyPr>
          <a:lstStyle/>
          <a:p>
            <a:r>
              <a:rPr lang="nl-NL" sz="1400" dirty="0"/>
              <a:t>Aantal uren zon</a:t>
            </a:r>
          </a:p>
        </p:txBody>
      </p:sp>
      <p:sp>
        <p:nvSpPr>
          <p:cNvPr id="34" name="Tekstvak 33">
            <a:extLst>
              <a:ext uri="{FF2B5EF4-FFF2-40B4-BE49-F238E27FC236}">
                <a16:creationId xmlns:a16="http://schemas.microsoft.com/office/drawing/2014/main" id="{EAB5496F-CB42-2578-8266-6B14DAE62733}"/>
              </a:ext>
            </a:extLst>
          </p:cNvPr>
          <p:cNvSpPr txBox="1"/>
          <p:nvPr/>
        </p:nvSpPr>
        <p:spPr>
          <a:xfrm>
            <a:off x="460138" y="5631856"/>
            <a:ext cx="1868424" cy="307777"/>
          </a:xfrm>
          <a:prstGeom prst="rect">
            <a:avLst/>
          </a:prstGeom>
          <a:noFill/>
        </p:spPr>
        <p:txBody>
          <a:bodyPr wrap="square" rtlCol="0">
            <a:spAutoFit/>
          </a:bodyPr>
          <a:lstStyle/>
          <a:p>
            <a:r>
              <a:rPr lang="nl-NL" sz="1400" dirty="0"/>
              <a:t>Nee</a:t>
            </a:r>
          </a:p>
        </p:txBody>
      </p:sp>
    </p:spTree>
    <p:extLst>
      <p:ext uri="{BB962C8B-B14F-4D97-AF65-F5344CB8AC3E}">
        <p14:creationId xmlns:p14="http://schemas.microsoft.com/office/powerpoint/2010/main" val="255396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6" grpId="0"/>
      <p:bldP spid="27" grpId="0"/>
      <p:bldP spid="28" grpId="0"/>
      <p:bldP spid="29" grpId="0"/>
      <p:bldP spid="30" grpId="0"/>
      <p:bldP spid="31" grpId="0"/>
      <p:bldP spid="32" grpId="0"/>
      <p:bldP spid="33" grpId="0"/>
      <p:bldP spid="3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4021476-7BAA-F527-DEED-CD70219E9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23732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79D6B4E-9124-5EB0-227A-39F92090EF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995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grafiek&#10;&#10;Automatisch gegenereerde beschrijving">
            <a:extLst>
              <a:ext uri="{FF2B5EF4-FFF2-40B4-BE49-F238E27FC236}">
                <a16:creationId xmlns:a16="http://schemas.microsoft.com/office/drawing/2014/main" id="{4350FF7A-D371-473D-51A0-70759D126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4525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grafiek&#10;&#10;Automatisch gegenereerde beschrijving">
            <a:extLst>
              <a:ext uri="{FF2B5EF4-FFF2-40B4-BE49-F238E27FC236}">
                <a16:creationId xmlns:a16="http://schemas.microsoft.com/office/drawing/2014/main" id="{65CFD898-ED8A-EC04-C470-A48E49697A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25553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775B4AB-BCDE-7D72-9A63-C9AC99058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0745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visitekaartje, schermafbeelding&#10;&#10;Automatisch gegenereerde beschrijving">
            <a:extLst>
              <a:ext uri="{FF2B5EF4-FFF2-40B4-BE49-F238E27FC236}">
                <a16:creationId xmlns:a16="http://schemas.microsoft.com/office/drawing/2014/main" id="{73A6006D-E948-3D9E-DB85-09041C9CB8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hthoek 1">
            <a:extLst>
              <a:ext uri="{FF2B5EF4-FFF2-40B4-BE49-F238E27FC236}">
                <a16:creationId xmlns:a16="http://schemas.microsoft.com/office/drawing/2014/main" id="{0C0E911B-6634-97F1-A002-E776E6A0B54B}"/>
              </a:ext>
            </a:extLst>
          </p:cNvPr>
          <p:cNvSpPr/>
          <p:nvPr/>
        </p:nvSpPr>
        <p:spPr>
          <a:xfrm>
            <a:off x="1" y="1"/>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download">
            <a:hlinkClick r:id="" action="ppaction://media"/>
            <a:extLst>
              <a:ext uri="{FF2B5EF4-FFF2-40B4-BE49-F238E27FC236}">
                <a16:creationId xmlns:a16="http://schemas.microsoft.com/office/drawing/2014/main" id="{57C48048-9D0D-B96C-2049-7DD71983329D}"/>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167187" y="0"/>
            <a:ext cx="3857625" cy="6858000"/>
          </a:xfrm>
          <a:prstGeom prst="rect">
            <a:avLst/>
          </a:prstGeom>
        </p:spPr>
      </p:pic>
    </p:spTree>
    <p:extLst>
      <p:ext uri="{BB962C8B-B14F-4D97-AF65-F5344CB8AC3E}">
        <p14:creationId xmlns:p14="http://schemas.microsoft.com/office/powerpoint/2010/main" val="369322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9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Afbeelding 19" descr="Afbeelding met tekst, schermopname, visitekaartje&#10;&#10;Automatisch gegenereerde beschrijving">
            <a:extLst>
              <a:ext uri="{FF2B5EF4-FFF2-40B4-BE49-F238E27FC236}">
                <a16:creationId xmlns:a16="http://schemas.microsoft.com/office/drawing/2014/main" id="{E4DB4EF9-291E-7D17-D8EA-628B5D267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hthoek 1">
            <a:extLst>
              <a:ext uri="{FF2B5EF4-FFF2-40B4-BE49-F238E27FC236}">
                <a16:creationId xmlns:a16="http://schemas.microsoft.com/office/drawing/2014/main" id="{CFBE7C66-0FB4-61F2-FFBF-51ED2D99CF8F}"/>
              </a:ext>
            </a:extLst>
          </p:cNvPr>
          <p:cNvSpPr/>
          <p:nvPr/>
        </p:nvSpPr>
        <p:spPr>
          <a:xfrm>
            <a:off x="1363038" y="4304872"/>
            <a:ext cx="904126" cy="7191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3963F3A4-E4BD-56D9-E571-5254DC00AFB3}"/>
              </a:ext>
            </a:extLst>
          </p:cNvPr>
          <p:cNvSpPr/>
          <p:nvPr/>
        </p:nvSpPr>
        <p:spPr>
          <a:xfrm>
            <a:off x="2726076" y="4099390"/>
            <a:ext cx="904126" cy="9246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C0C2EA70-8F75-CC5B-C212-0589F386491C}"/>
              </a:ext>
            </a:extLst>
          </p:cNvPr>
          <p:cNvSpPr/>
          <p:nvPr/>
        </p:nvSpPr>
        <p:spPr>
          <a:xfrm>
            <a:off x="4089114" y="2280863"/>
            <a:ext cx="904126" cy="27432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7F8C40DC-EA84-0A71-3289-6DA818ED4DA8}"/>
              </a:ext>
            </a:extLst>
          </p:cNvPr>
          <p:cNvSpPr/>
          <p:nvPr/>
        </p:nvSpPr>
        <p:spPr>
          <a:xfrm rot="16200000">
            <a:off x="-876728" y="3602804"/>
            <a:ext cx="3561708" cy="369871"/>
          </a:xfrm>
          <a:prstGeom prst="rect">
            <a:avLst/>
          </a:prstGeom>
          <a:solidFill>
            <a:srgbClr val="D4E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hthoek 6">
            <a:extLst>
              <a:ext uri="{FF2B5EF4-FFF2-40B4-BE49-F238E27FC236}">
                <a16:creationId xmlns:a16="http://schemas.microsoft.com/office/drawing/2014/main" id="{7F3CCF91-D866-392D-A957-06413E949CC9}"/>
              </a:ext>
            </a:extLst>
          </p:cNvPr>
          <p:cNvSpPr/>
          <p:nvPr/>
        </p:nvSpPr>
        <p:spPr>
          <a:xfrm>
            <a:off x="1452081" y="5044609"/>
            <a:ext cx="3561708" cy="369871"/>
          </a:xfrm>
          <a:prstGeom prst="rect">
            <a:avLst/>
          </a:prstGeom>
          <a:solidFill>
            <a:srgbClr val="D4E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8" name="Groep 7">
            <a:extLst>
              <a:ext uri="{FF2B5EF4-FFF2-40B4-BE49-F238E27FC236}">
                <a16:creationId xmlns:a16="http://schemas.microsoft.com/office/drawing/2014/main" id="{825C9D75-3781-EA8B-81B4-DDA29023FCFE}"/>
              </a:ext>
            </a:extLst>
          </p:cNvPr>
          <p:cNvGrpSpPr/>
          <p:nvPr/>
        </p:nvGrpSpPr>
        <p:grpSpPr>
          <a:xfrm>
            <a:off x="1452081" y="5031989"/>
            <a:ext cx="3714964" cy="307778"/>
            <a:chOff x="1452081" y="5031989"/>
            <a:chExt cx="3714964" cy="307778"/>
          </a:xfrm>
        </p:grpSpPr>
        <p:grpSp>
          <p:nvGrpSpPr>
            <p:cNvPr id="9" name="Groep 8">
              <a:extLst>
                <a:ext uri="{FF2B5EF4-FFF2-40B4-BE49-F238E27FC236}">
                  <a16:creationId xmlns:a16="http://schemas.microsoft.com/office/drawing/2014/main" id="{CC50033D-171D-693F-EBA6-E93059EF1B61}"/>
                </a:ext>
              </a:extLst>
            </p:cNvPr>
            <p:cNvGrpSpPr/>
            <p:nvPr/>
          </p:nvGrpSpPr>
          <p:grpSpPr>
            <a:xfrm>
              <a:off x="1452081" y="5031989"/>
              <a:ext cx="2309545" cy="307778"/>
              <a:chOff x="1452081" y="5031989"/>
              <a:chExt cx="2309545" cy="307778"/>
            </a:xfrm>
          </p:grpSpPr>
          <p:sp>
            <p:nvSpPr>
              <p:cNvPr id="11" name="Tekstvak 10">
                <a:extLst>
                  <a:ext uri="{FF2B5EF4-FFF2-40B4-BE49-F238E27FC236}">
                    <a16:creationId xmlns:a16="http://schemas.microsoft.com/office/drawing/2014/main" id="{E49DBFBE-C650-3506-F17D-7FBDF8F645C9}"/>
                  </a:ext>
                </a:extLst>
              </p:cNvPr>
              <p:cNvSpPr txBox="1"/>
              <p:nvPr/>
            </p:nvSpPr>
            <p:spPr>
              <a:xfrm>
                <a:off x="1452081" y="5031990"/>
                <a:ext cx="904126" cy="307777"/>
              </a:xfrm>
              <a:prstGeom prst="rect">
                <a:avLst/>
              </a:prstGeom>
              <a:noFill/>
            </p:spPr>
            <p:txBody>
              <a:bodyPr wrap="square" rtlCol="0">
                <a:spAutoFit/>
              </a:bodyPr>
              <a:lstStyle/>
              <a:p>
                <a:r>
                  <a:rPr lang="nl-NL" sz="1400" dirty="0"/>
                  <a:t>Land A</a:t>
                </a:r>
              </a:p>
            </p:txBody>
          </p:sp>
          <p:sp>
            <p:nvSpPr>
              <p:cNvPr id="12" name="Tekstvak 11">
                <a:extLst>
                  <a:ext uri="{FF2B5EF4-FFF2-40B4-BE49-F238E27FC236}">
                    <a16:creationId xmlns:a16="http://schemas.microsoft.com/office/drawing/2014/main" id="{D7C71476-00E5-1627-2255-C3D3EDC230CE}"/>
                  </a:ext>
                </a:extLst>
              </p:cNvPr>
              <p:cNvSpPr txBox="1"/>
              <p:nvPr/>
            </p:nvSpPr>
            <p:spPr>
              <a:xfrm>
                <a:off x="2857500" y="5031989"/>
                <a:ext cx="904126" cy="307777"/>
              </a:xfrm>
              <a:prstGeom prst="rect">
                <a:avLst/>
              </a:prstGeom>
              <a:noFill/>
            </p:spPr>
            <p:txBody>
              <a:bodyPr wrap="square" rtlCol="0">
                <a:spAutoFit/>
              </a:bodyPr>
              <a:lstStyle/>
              <a:p>
                <a:r>
                  <a:rPr lang="nl-NL" sz="1400" dirty="0"/>
                  <a:t>Land B</a:t>
                </a:r>
              </a:p>
            </p:txBody>
          </p:sp>
        </p:grpSp>
        <p:sp>
          <p:nvSpPr>
            <p:cNvPr id="10" name="Tekstvak 9">
              <a:extLst>
                <a:ext uri="{FF2B5EF4-FFF2-40B4-BE49-F238E27FC236}">
                  <a16:creationId xmlns:a16="http://schemas.microsoft.com/office/drawing/2014/main" id="{907EFC84-0EC2-AD0A-11E4-C3C63C14F06B}"/>
                </a:ext>
              </a:extLst>
            </p:cNvPr>
            <p:cNvSpPr txBox="1"/>
            <p:nvPr/>
          </p:nvSpPr>
          <p:spPr>
            <a:xfrm>
              <a:off x="4262919" y="5031989"/>
              <a:ext cx="904126" cy="307777"/>
            </a:xfrm>
            <a:prstGeom prst="rect">
              <a:avLst/>
            </a:prstGeom>
            <a:noFill/>
          </p:spPr>
          <p:txBody>
            <a:bodyPr wrap="square" rtlCol="0">
              <a:spAutoFit/>
            </a:bodyPr>
            <a:lstStyle/>
            <a:p>
              <a:r>
                <a:rPr lang="nl-NL" sz="1400" dirty="0"/>
                <a:t>Land C</a:t>
              </a:r>
            </a:p>
          </p:txBody>
        </p:sp>
      </p:grpSp>
      <p:sp>
        <p:nvSpPr>
          <p:cNvPr id="13" name="Tekstvak 12">
            <a:extLst>
              <a:ext uri="{FF2B5EF4-FFF2-40B4-BE49-F238E27FC236}">
                <a16:creationId xmlns:a16="http://schemas.microsoft.com/office/drawing/2014/main" id="{7693120A-C3B1-5CD9-2EE5-B1F153FE471B}"/>
              </a:ext>
            </a:extLst>
          </p:cNvPr>
          <p:cNvSpPr txBox="1"/>
          <p:nvPr/>
        </p:nvSpPr>
        <p:spPr>
          <a:xfrm>
            <a:off x="667817" y="4284491"/>
            <a:ext cx="369872" cy="307777"/>
          </a:xfrm>
          <a:prstGeom prst="rect">
            <a:avLst/>
          </a:prstGeom>
          <a:noFill/>
        </p:spPr>
        <p:txBody>
          <a:bodyPr wrap="square" rtlCol="0">
            <a:spAutoFit/>
          </a:bodyPr>
          <a:lstStyle/>
          <a:p>
            <a:r>
              <a:rPr lang="nl-NL" sz="1400" dirty="0"/>
              <a:t>55</a:t>
            </a:r>
          </a:p>
        </p:txBody>
      </p:sp>
      <p:sp>
        <p:nvSpPr>
          <p:cNvPr id="14" name="Tekstvak 13">
            <a:extLst>
              <a:ext uri="{FF2B5EF4-FFF2-40B4-BE49-F238E27FC236}">
                <a16:creationId xmlns:a16="http://schemas.microsoft.com/office/drawing/2014/main" id="{828A6183-D0DE-A30E-1172-078A12186A85}"/>
              </a:ext>
            </a:extLst>
          </p:cNvPr>
          <p:cNvSpPr txBox="1"/>
          <p:nvPr/>
        </p:nvSpPr>
        <p:spPr>
          <a:xfrm>
            <a:off x="667817" y="4870174"/>
            <a:ext cx="369872" cy="307777"/>
          </a:xfrm>
          <a:prstGeom prst="rect">
            <a:avLst/>
          </a:prstGeom>
          <a:noFill/>
        </p:spPr>
        <p:txBody>
          <a:bodyPr wrap="square" rtlCol="0">
            <a:spAutoFit/>
          </a:bodyPr>
          <a:lstStyle/>
          <a:p>
            <a:r>
              <a:rPr lang="nl-NL" sz="1400" dirty="0"/>
              <a:t>50</a:t>
            </a:r>
          </a:p>
        </p:txBody>
      </p:sp>
      <p:sp>
        <p:nvSpPr>
          <p:cNvPr id="15" name="Tekstvak 14">
            <a:extLst>
              <a:ext uri="{FF2B5EF4-FFF2-40B4-BE49-F238E27FC236}">
                <a16:creationId xmlns:a16="http://schemas.microsoft.com/office/drawing/2014/main" id="{48925840-0B9E-C0E1-EA69-1BEBB697C536}"/>
              </a:ext>
            </a:extLst>
          </p:cNvPr>
          <p:cNvSpPr txBox="1"/>
          <p:nvPr/>
        </p:nvSpPr>
        <p:spPr>
          <a:xfrm>
            <a:off x="667817" y="3719189"/>
            <a:ext cx="369872" cy="307777"/>
          </a:xfrm>
          <a:prstGeom prst="rect">
            <a:avLst/>
          </a:prstGeom>
          <a:noFill/>
        </p:spPr>
        <p:txBody>
          <a:bodyPr wrap="square" rtlCol="0">
            <a:spAutoFit/>
          </a:bodyPr>
          <a:lstStyle/>
          <a:p>
            <a:r>
              <a:rPr lang="nl-NL" sz="1400" dirty="0"/>
              <a:t>60</a:t>
            </a:r>
          </a:p>
        </p:txBody>
      </p:sp>
      <p:sp>
        <p:nvSpPr>
          <p:cNvPr id="16" name="Tekstvak 15">
            <a:extLst>
              <a:ext uri="{FF2B5EF4-FFF2-40B4-BE49-F238E27FC236}">
                <a16:creationId xmlns:a16="http://schemas.microsoft.com/office/drawing/2014/main" id="{D03E4A63-7C34-BF97-DFE4-8ED624858DE3}"/>
              </a:ext>
            </a:extLst>
          </p:cNvPr>
          <p:cNvSpPr txBox="1"/>
          <p:nvPr/>
        </p:nvSpPr>
        <p:spPr>
          <a:xfrm>
            <a:off x="667817" y="3133507"/>
            <a:ext cx="369872" cy="307777"/>
          </a:xfrm>
          <a:prstGeom prst="rect">
            <a:avLst/>
          </a:prstGeom>
          <a:noFill/>
        </p:spPr>
        <p:txBody>
          <a:bodyPr wrap="square" rtlCol="0">
            <a:spAutoFit/>
          </a:bodyPr>
          <a:lstStyle/>
          <a:p>
            <a:r>
              <a:rPr lang="nl-NL" sz="1400" dirty="0"/>
              <a:t>65</a:t>
            </a:r>
          </a:p>
        </p:txBody>
      </p:sp>
      <p:sp>
        <p:nvSpPr>
          <p:cNvPr id="17" name="Tekstvak 16">
            <a:extLst>
              <a:ext uri="{FF2B5EF4-FFF2-40B4-BE49-F238E27FC236}">
                <a16:creationId xmlns:a16="http://schemas.microsoft.com/office/drawing/2014/main" id="{E6375565-BA06-1971-76B1-190F1BFC54E8}"/>
              </a:ext>
            </a:extLst>
          </p:cNvPr>
          <p:cNvSpPr txBox="1"/>
          <p:nvPr/>
        </p:nvSpPr>
        <p:spPr>
          <a:xfrm>
            <a:off x="667817" y="2568205"/>
            <a:ext cx="369872" cy="307777"/>
          </a:xfrm>
          <a:prstGeom prst="rect">
            <a:avLst/>
          </a:prstGeom>
          <a:noFill/>
        </p:spPr>
        <p:txBody>
          <a:bodyPr wrap="square" rtlCol="0">
            <a:spAutoFit/>
          </a:bodyPr>
          <a:lstStyle/>
          <a:p>
            <a:r>
              <a:rPr lang="nl-NL" sz="1400" dirty="0"/>
              <a:t>70</a:t>
            </a:r>
          </a:p>
        </p:txBody>
      </p:sp>
      <p:sp>
        <p:nvSpPr>
          <p:cNvPr id="18" name="Tekstvak 17">
            <a:extLst>
              <a:ext uri="{FF2B5EF4-FFF2-40B4-BE49-F238E27FC236}">
                <a16:creationId xmlns:a16="http://schemas.microsoft.com/office/drawing/2014/main" id="{B012C12E-016C-45E5-91E9-269354F2E194}"/>
              </a:ext>
            </a:extLst>
          </p:cNvPr>
          <p:cNvSpPr txBox="1"/>
          <p:nvPr/>
        </p:nvSpPr>
        <p:spPr>
          <a:xfrm>
            <a:off x="667817" y="2018760"/>
            <a:ext cx="369872" cy="307777"/>
          </a:xfrm>
          <a:prstGeom prst="rect">
            <a:avLst/>
          </a:prstGeom>
          <a:noFill/>
        </p:spPr>
        <p:txBody>
          <a:bodyPr wrap="square" rtlCol="0">
            <a:spAutoFit/>
          </a:bodyPr>
          <a:lstStyle/>
          <a:p>
            <a:r>
              <a:rPr lang="nl-NL" sz="1400" dirty="0"/>
              <a:t>75</a:t>
            </a:r>
          </a:p>
        </p:txBody>
      </p:sp>
      <p:cxnSp>
        <p:nvCxnSpPr>
          <p:cNvPr id="19" name="Rechte verbindingslijn 18">
            <a:extLst>
              <a:ext uri="{FF2B5EF4-FFF2-40B4-BE49-F238E27FC236}">
                <a16:creationId xmlns:a16="http://schemas.microsoft.com/office/drawing/2014/main" id="{8C67043E-6B1F-3E67-8006-A32DDD6953F6}"/>
              </a:ext>
            </a:extLst>
          </p:cNvPr>
          <p:cNvCxnSpPr>
            <a:cxnSpLocks/>
            <a:stCxn id="2" idx="0"/>
            <a:endCxn id="5" idx="0"/>
          </p:cNvCxnSpPr>
          <p:nvPr/>
        </p:nvCxnSpPr>
        <p:spPr>
          <a:xfrm flipV="1">
            <a:off x="1815101" y="2280863"/>
            <a:ext cx="2726076" cy="20240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02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Afbeelding 33">
            <a:extLst>
              <a:ext uri="{FF2B5EF4-FFF2-40B4-BE49-F238E27FC236}">
                <a16:creationId xmlns:a16="http://schemas.microsoft.com/office/drawing/2014/main" id="{CE40FD54-9A1E-2A0E-A086-F39592619A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kstvak 10">
            <a:extLst>
              <a:ext uri="{FF2B5EF4-FFF2-40B4-BE49-F238E27FC236}">
                <a16:creationId xmlns:a16="http://schemas.microsoft.com/office/drawing/2014/main" id="{00DC714A-A8A6-E1CD-37EA-95BCF0EA5FFF}"/>
              </a:ext>
            </a:extLst>
          </p:cNvPr>
          <p:cNvSpPr txBox="1"/>
          <p:nvPr/>
        </p:nvSpPr>
        <p:spPr>
          <a:xfrm>
            <a:off x="5640512" y="2768885"/>
            <a:ext cx="65" cy="276999"/>
          </a:xfrm>
          <a:prstGeom prst="rect">
            <a:avLst/>
          </a:prstGeom>
          <a:noFill/>
        </p:spPr>
        <p:txBody>
          <a:bodyPr wrap="none" lIns="0" tIns="0" rIns="0" bIns="0" rtlCol="0">
            <a:spAutoFit/>
          </a:bodyPr>
          <a:lstStyle/>
          <a:p>
            <a:endParaRPr lang="nl-NL" dirty="0"/>
          </a:p>
        </p:txBody>
      </p:sp>
      <p:pic>
        <p:nvPicPr>
          <p:cNvPr id="30" name="Afbeelding 29">
            <a:extLst>
              <a:ext uri="{FF2B5EF4-FFF2-40B4-BE49-F238E27FC236}">
                <a16:creationId xmlns:a16="http://schemas.microsoft.com/office/drawing/2014/main" id="{A45BD289-2A02-27ED-7F98-CCE0B51297E4}"/>
              </a:ext>
            </a:extLst>
          </p:cNvPr>
          <p:cNvPicPr>
            <a:picLocks noChangeAspect="1"/>
          </p:cNvPicPr>
          <p:nvPr/>
        </p:nvPicPr>
        <p:blipFill rotWithShape="1">
          <a:blip r:embed="rId4"/>
          <a:srcRect l="2996" r="3551"/>
          <a:stretch/>
        </p:blipFill>
        <p:spPr>
          <a:xfrm>
            <a:off x="1329307" y="356447"/>
            <a:ext cx="3767253" cy="2899622"/>
          </a:xfrm>
          <a:prstGeom prst="rect">
            <a:avLst/>
          </a:prstGeom>
        </p:spPr>
      </p:pic>
      <p:pic>
        <p:nvPicPr>
          <p:cNvPr id="32" name="Afbeelding 31">
            <a:extLst>
              <a:ext uri="{FF2B5EF4-FFF2-40B4-BE49-F238E27FC236}">
                <a16:creationId xmlns:a16="http://schemas.microsoft.com/office/drawing/2014/main" id="{8FF6EE25-5C1C-A19C-63D1-83DD2EEB85DA}"/>
              </a:ext>
            </a:extLst>
          </p:cNvPr>
          <p:cNvPicPr>
            <a:picLocks noChangeAspect="1"/>
          </p:cNvPicPr>
          <p:nvPr/>
        </p:nvPicPr>
        <p:blipFill>
          <a:blip r:embed="rId5"/>
          <a:stretch>
            <a:fillRect/>
          </a:stretch>
        </p:blipFill>
        <p:spPr>
          <a:xfrm>
            <a:off x="1329307" y="3698981"/>
            <a:ext cx="3767253" cy="2716107"/>
          </a:xfrm>
          <a:prstGeom prst="rect">
            <a:avLst/>
          </a:prstGeom>
        </p:spPr>
      </p:pic>
    </p:spTree>
    <p:extLst>
      <p:ext uri="{BB962C8B-B14F-4D97-AF65-F5344CB8AC3E}">
        <p14:creationId xmlns:p14="http://schemas.microsoft.com/office/powerpoint/2010/main" val="64017566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12530</TotalTime>
  <Words>1120</Words>
  <Application>Microsoft Office PowerPoint</Application>
  <PresentationFormat>Breedbeeld</PresentationFormat>
  <Paragraphs>182</Paragraphs>
  <Slides>32</Slides>
  <Notes>19</Notes>
  <HiddenSlides>0</HiddenSlides>
  <MMClips>2</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32</vt:i4>
      </vt:variant>
    </vt:vector>
  </HeadingPairs>
  <TitlesOfParts>
    <vt:vector size="37" baseType="lpstr">
      <vt:lpstr>Arial</vt:lpstr>
      <vt:lpstr>Calibri</vt:lpstr>
      <vt:lpstr>Calibri Light</vt:lpstr>
      <vt:lpstr>YAEp1ckBmmo 0</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Maaike Boele</dc:creator>
  <cp:lastModifiedBy>Maaike Boele</cp:lastModifiedBy>
  <cp:revision>2</cp:revision>
  <dcterms:created xsi:type="dcterms:W3CDTF">2023-03-09T12:22:33Z</dcterms:created>
  <dcterms:modified xsi:type="dcterms:W3CDTF">2023-12-04T09:46:52Z</dcterms:modified>
</cp:coreProperties>
</file>